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059" r:id="rId2"/>
    <p:sldId id="4074" r:id="rId3"/>
    <p:sldId id="4023" r:id="rId4"/>
    <p:sldId id="4061" r:id="rId5"/>
    <p:sldId id="4075" r:id="rId6"/>
    <p:sldId id="4076" r:id="rId7"/>
    <p:sldId id="4077" r:id="rId8"/>
    <p:sldId id="4064" r:id="rId9"/>
    <p:sldId id="4068" r:id="rId10"/>
    <p:sldId id="4069" r:id="rId11"/>
    <p:sldId id="4071" r:id="rId12"/>
    <p:sldId id="4072" r:id="rId13"/>
    <p:sldId id="4078" r:id="rId14"/>
    <p:sldId id="4079" r:id="rId15"/>
    <p:sldId id="4080" r:id="rId16"/>
    <p:sldId id="4065" r:id="rId17"/>
    <p:sldId id="4070" r:id="rId18"/>
    <p:sldId id="4081" r:id="rId19"/>
    <p:sldId id="4082" r:id="rId20"/>
    <p:sldId id="4085" r:id="rId21"/>
    <p:sldId id="4083" r:id="rId22"/>
    <p:sldId id="4084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2A6B6-51BB-4643-B1A3-EC829502D668}" v="87" dt="2023-11-12T12:43:45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3F309-0AA1-4DB6-AE22-219DE0F4062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AA59-F3F6-49C4-8990-64F151F98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89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06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031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06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adge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3EEE69-E80F-2545-B938-3573730E15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067983" y="1305011"/>
            <a:ext cx="5124019" cy="4120603"/>
          </a:xfrm>
          <a:custGeom>
            <a:avLst/>
            <a:gdLst>
              <a:gd name="connsiteX0" fmla="*/ 0 w 9239287"/>
              <a:gd name="connsiteY0" fmla="*/ 0 h 3738574"/>
              <a:gd name="connsiteX1" fmla="*/ 9239287 w 9239287"/>
              <a:gd name="connsiteY1" fmla="*/ 0 h 3738574"/>
              <a:gd name="connsiteX2" fmla="*/ 9239287 w 9239287"/>
              <a:gd name="connsiteY2" fmla="*/ 3506370 h 3738574"/>
              <a:gd name="connsiteX3" fmla="*/ 9239287 w 9239287"/>
              <a:gd name="connsiteY3" fmla="*/ 3686757 h 3738574"/>
              <a:gd name="connsiteX4" fmla="*/ 9187469 w 9239287"/>
              <a:gd name="connsiteY4" fmla="*/ 3738574 h 3738574"/>
              <a:gd name="connsiteX5" fmla="*/ 9007083 w 9239287"/>
              <a:gd name="connsiteY5" fmla="*/ 3738574 h 3738574"/>
              <a:gd name="connsiteX6" fmla="*/ 232205 w 9239287"/>
              <a:gd name="connsiteY6" fmla="*/ 3738574 h 3738574"/>
              <a:gd name="connsiteX7" fmla="*/ 51817 w 9239287"/>
              <a:gd name="connsiteY7" fmla="*/ 3738574 h 3738574"/>
              <a:gd name="connsiteX8" fmla="*/ 0 w 9239287"/>
              <a:gd name="connsiteY8" fmla="*/ 3686757 h 3738574"/>
              <a:gd name="connsiteX9" fmla="*/ 0 w 9239287"/>
              <a:gd name="connsiteY9" fmla="*/ 3506370 h 373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9287" h="3738574">
                <a:moveTo>
                  <a:pt x="0" y="0"/>
                </a:moveTo>
                <a:lnTo>
                  <a:pt x="9239287" y="0"/>
                </a:lnTo>
                <a:lnTo>
                  <a:pt x="9239287" y="3506370"/>
                </a:lnTo>
                <a:lnTo>
                  <a:pt x="9239287" y="3686757"/>
                </a:lnTo>
                <a:cubicBezTo>
                  <a:pt x="9239287" y="3715375"/>
                  <a:pt x="9216089" y="3738574"/>
                  <a:pt x="9187469" y="3738574"/>
                </a:cubicBezTo>
                <a:lnTo>
                  <a:pt x="9007083" y="3738574"/>
                </a:lnTo>
                <a:lnTo>
                  <a:pt x="232205" y="3738574"/>
                </a:lnTo>
                <a:lnTo>
                  <a:pt x="51817" y="3738574"/>
                </a:lnTo>
                <a:cubicBezTo>
                  <a:pt x="23199" y="3738574"/>
                  <a:pt x="0" y="3715375"/>
                  <a:pt x="0" y="3686757"/>
                </a:cubicBezTo>
                <a:lnTo>
                  <a:pt x="0" y="3506370"/>
                </a:ln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3D84F9-6EBF-0945-86CA-C6551DC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2" y="837013"/>
            <a:ext cx="4248237" cy="136826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70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NAME OF YOUR TOP SLIDE</a:t>
            </a:r>
            <a:endParaRPr lang="ru-RU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5724FD71-A690-CC4C-B343-E71ADAA8BD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101" y="2608215"/>
            <a:ext cx="4247920" cy="3341308"/>
          </a:xfrm>
          <a:prstGeom prst="rect">
            <a:avLst/>
          </a:prstGeom>
        </p:spPr>
        <p:txBody>
          <a:bodyPr/>
          <a:lstStyle>
            <a:lvl1pPr>
              <a:defRPr lang="en-US" sz="13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48584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03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45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0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27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49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05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91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00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389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26000">
              <a:schemeClr val="bg1">
                <a:lumMod val="8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AAC5-E8C0-4A7F-A451-0B9CC5C107C3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8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34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5732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0883D26-44BF-9CE1-741C-0F60BF4EA7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9D18171-284B-3247-127D-D3662EE3A09C}"/>
              </a:ext>
            </a:extLst>
          </p:cNvPr>
          <p:cNvSpPr txBox="1"/>
          <p:nvPr/>
        </p:nvSpPr>
        <p:spPr>
          <a:xfrm>
            <a:off x="1081008" y="3766217"/>
            <a:ext cx="4177080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2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3E6D14-E4A2-4ED6-5473-EB99E430D1B6}"/>
              </a:ext>
            </a:extLst>
          </p:cNvPr>
          <p:cNvSpPr txBox="1"/>
          <p:nvPr/>
        </p:nvSpPr>
        <p:spPr>
          <a:xfrm>
            <a:off x="1973305" y="4549337"/>
            <a:ext cx="235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7" name="Grafik 18" descr="Herz mit einfarbiger Füllung">
            <a:extLst>
              <a:ext uri="{FF2B5EF4-FFF2-40B4-BE49-F238E27FC236}">
                <a16:creationId xmlns:a16="http://schemas.microsoft.com/office/drawing/2014/main" id="{D36E1475-C061-DA9C-0139-7453656CA997}"/>
              </a:ext>
            </a:extLst>
          </p:cNvPr>
          <p:cNvSpPr/>
          <p:nvPr/>
        </p:nvSpPr>
        <p:spPr>
          <a:xfrm>
            <a:off x="1528682" y="1232182"/>
            <a:ext cx="3081705" cy="2451939"/>
          </a:xfrm>
          <a:custGeom>
            <a:avLst/>
            <a:gdLst>
              <a:gd name="connsiteX0" fmla="*/ 1540853 w 3081705"/>
              <a:gd name="connsiteY0" fmla="*/ 511093 h 2451939"/>
              <a:gd name="connsiteX1" fmla="*/ 0 w 3081705"/>
              <a:gd name="connsiteY1" fmla="*/ 663317 h 2451939"/>
              <a:gd name="connsiteX2" fmla="*/ 1540853 w 3081705"/>
              <a:gd name="connsiteY2" fmla="*/ 2451939 h 2451939"/>
              <a:gd name="connsiteX3" fmla="*/ 3081706 w 3081705"/>
              <a:gd name="connsiteY3" fmla="*/ 663317 h 2451939"/>
              <a:gd name="connsiteX4" fmla="*/ 1540853 w 3081705"/>
              <a:gd name="connsiteY4" fmla="*/ 511093 h 245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1705" h="2451939" fill="none" extrusionOk="0">
                <a:moveTo>
                  <a:pt x="1540853" y="511093"/>
                </a:moveTo>
                <a:cubicBezTo>
                  <a:pt x="982332" y="-452185"/>
                  <a:pt x="29172" y="132461"/>
                  <a:pt x="0" y="663317"/>
                </a:cubicBezTo>
                <a:cubicBezTo>
                  <a:pt x="0" y="1462489"/>
                  <a:pt x="1540852" y="2451939"/>
                  <a:pt x="1540853" y="2451939"/>
                </a:cubicBezTo>
                <a:cubicBezTo>
                  <a:pt x="1618851" y="2463250"/>
                  <a:pt x="2993502" y="1422234"/>
                  <a:pt x="3081706" y="663317"/>
                </a:cubicBezTo>
                <a:cubicBezTo>
                  <a:pt x="2908905" y="182101"/>
                  <a:pt x="2188372" y="-544002"/>
                  <a:pt x="1540853" y="511093"/>
                </a:cubicBezTo>
                <a:close/>
              </a:path>
              <a:path w="3081705" h="2451939" stroke="0" extrusionOk="0">
                <a:moveTo>
                  <a:pt x="1540853" y="511093"/>
                </a:moveTo>
                <a:cubicBezTo>
                  <a:pt x="942337" y="-392067"/>
                  <a:pt x="-82430" y="96497"/>
                  <a:pt x="0" y="663317"/>
                </a:cubicBezTo>
                <a:cubicBezTo>
                  <a:pt x="1" y="1462488"/>
                  <a:pt x="1540853" y="2451939"/>
                  <a:pt x="1540853" y="2451939"/>
                </a:cubicBezTo>
                <a:cubicBezTo>
                  <a:pt x="1516306" y="2460143"/>
                  <a:pt x="2978958" y="1583988"/>
                  <a:pt x="3081706" y="663317"/>
                </a:cubicBezTo>
                <a:cubicBezTo>
                  <a:pt x="3173509" y="71126"/>
                  <a:pt x="1912038" y="-394462"/>
                  <a:pt x="1540853" y="5110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405309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949511" y="2128416"/>
            <a:ext cx="6051884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54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2119935" y="3566951"/>
            <a:ext cx="61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7851969" y="1610868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97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855817" y="4071364"/>
            <a:ext cx="3698254" cy="78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8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1568808" y="4774779"/>
            <a:ext cx="6158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1399601" y="1417027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8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FD35DC87-8462-CD37-1304-47EC28006D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9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25169E95-591B-4A88-191A-B27029FD3326}"/>
              </a:ext>
            </a:extLst>
          </p:cNvPr>
          <p:cNvSpPr/>
          <p:nvPr/>
        </p:nvSpPr>
        <p:spPr>
          <a:xfrm>
            <a:off x="1083524" y="1968192"/>
            <a:ext cx="10794883" cy="3232297"/>
          </a:xfrm>
          <a:custGeom>
            <a:avLst/>
            <a:gdLst>
              <a:gd name="connsiteX0" fmla="*/ 0 w 10794883"/>
              <a:gd name="connsiteY0" fmla="*/ 0 h 3232297"/>
              <a:gd name="connsiteX1" fmla="*/ 1799147 w 10794883"/>
              <a:gd name="connsiteY1" fmla="*/ 0 h 3232297"/>
              <a:gd name="connsiteX2" fmla="*/ 1799147 w 10794883"/>
              <a:gd name="connsiteY2" fmla="*/ 0 h 3232297"/>
              <a:gd name="connsiteX3" fmla="*/ 4497868 w 10794883"/>
              <a:gd name="connsiteY3" fmla="*/ 0 h 3232297"/>
              <a:gd name="connsiteX4" fmla="*/ 10794883 w 10794883"/>
              <a:gd name="connsiteY4" fmla="*/ 0 h 3232297"/>
              <a:gd name="connsiteX5" fmla="*/ 10794883 w 10794883"/>
              <a:gd name="connsiteY5" fmla="*/ 1885507 h 3232297"/>
              <a:gd name="connsiteX6" fmla="*/ 10794883 w 10794883"/>
              <a:gd name="connsiteY6" fmla="*/ 1885507 h 3232297"/>
              <a:gd name="connsiteX7" fmla="*/ 10794883 w 10794883"/>
              <a:gd name="connsiteY7" fmla="*/ 2693581 h 3232297"/>
              <a:gd name="connsiteX8" fmla="*/ 10794883 w 10794883"/>
              <a:gd name="connsiteY8" fmla="*/ 3232297 h 3232297"/>
              <a:gd name="connsiteX9" fmla="*/ 4497868 w 10794883"/>
              <a:gd name="connsiteY9" fmla="*/ 3232297 h 3232297"/>
              <a:gd name="connsiteX10" fmla="*/ 1799147 w 10794883"/>
              <a:gd name="connsiteY10" fmla="*/ 3232297 h 3232297"/>
              <a:gd name="connsiteX11" fmla="*/ 1799147 w 10794883"/>
              <a:gd name="connsiteY11" fmla="*/ 3232297 h 3232297"/>
              <a:gd name="connsiteX12" fmla="*/ 0 w 10794883"/>
              <a:gd name="connsiteY12" fmla="*/ 3232297 h 3232297"/>
              <a:gd name="connsiteX13" fmla="*/ 0 w 10794883"/>
              <a:gd name="connsiteY13" fmla="*/ 2693581 h 3232297"/>
              <a:gd name="connsiteX14" fmla="*/ -1026917 w 10794883"/>
              <a:gd name="connsiteY14" fmla="*/ 3202269 h 3232297"/>
              <a:gd name="connsiteX15" fmla="*/ 0 w 10794883"/>
              <a:gd name="connsiteY15" fmla="*/ 1885507 h 3232297"/>
              <a:gd name="connsiteX16" fmla="*/ 0 w 10794883"/>
              <a:gd name="connsiteY16" fmla="*/ 0 h 32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94883" h="3232297" fill="none" extrusionOk="0">
                <a:moveTo>
                  <a:pt x="0" y="0"/>
                </a:moveTo>
                <a:cubicBezTo>
                  <a:pt x="246254" y="26837"/>
                  <a:pt x="1550479" y="-138840"/>
                  <a:pt x="1799147" y="0"/>
                </a:cubicBezTo>
                <a:lnTo>
                  <a:pt x="1799147" y="0"/>
                </a:lnTo>
                <a:cubicBezTo>
                  <a:pt x="2900395" y="74686"/>
                  <a:pt x="3394600" y="-118711"/>
                  <a:pt x="4497868" y="0"/>
                </a:cubicBezTo>
                <a:cubicBezTo>
                  <a:pt x="6361522" y="-4252"/>
                  <a:pt x="9254108" y="-39171"/>
                  <a:pt x="10794883" y="0"/>
                </a:cubicBezTo>
                <a:cubicBezTo>
                  <a:pt x="10818302" y="570410"/>
                  <a:pt x="10944021" y="1446203"/>
                  <a:pt x="10794883" y="1885507"/>
                </a:cubicBezTo>
                <a:lnTo>
                  <a:pt x="10794883" y="1885507"/>
                </a:lnTo>
                <a:cubicBezTo>
                  <a:pt x="10769611" y="2014978"/>
                  <a:pt x="10750285" y="2381924"/>
                  <a:pt x="10794883" y="2693581"/>
                </a:cubicBezTo>
                <a:cubicBezTo>
                  <a:pt x="10755419" y="2895243"/>
                  <a:pt x="10758509" y="3131940"/>
                  <a:pt x="10794883" y="3232297"/>
                </a:cubicBezTo>
                <a:cubicBezTo>
                  <a:pt x="9968643" y="3344462"/>
                  <a:pt x="6353004" y="3287348"/>
                  <a:pt x="4497868" y="3232297"/>
                </a:cubicBezTo>
                <a:cubicBezTo>
                  <a:pt x="4197923" y="3193050"/>
                  <a:pt x="2701397" y="3150183"/>
                  <a:pt x="1799147" y="3232297"/>
                </a:cubicBezTo>
                <a:lnTo>
                  <a:pt x="1799147" y="3232297"/>
                </a:lnTo>
                <a:cubicBezTo>
                  <a:pt x="1329493" y="3366699"/>
                  <a:pt x="435487" y="3096718"/>
                  <a:pt x="0" y="3232297"/>
                </a:cubicBezTo>
                <a:cubicBezTo>
                  <a:pt x="-23331" y="3174295"/>
                  <a:pt x="-4062" y="2825148"/>
                  <a:pt x="0" y="2693581"/>
                </a:cubicBezTo>
                <a:cubicBezTo>
                  <a:pt x="-431225" y="2873140"/>
                  <a:pt x="-873849" y="3121125"/>
                  <a:pt x="-1026917" y="3202269"/>
                </a:cubicBezTo>
                <a:cubicBezTo>
                  <a:pt x="-748602" y="2921188"/>
                  <a:pt x="-359848" y="2180361"/>
                  <a:pt x="0" y="1885507"/>
                </a:cubicBezTo>
                <a:cubicBezTo>
                  <a:pt x="-47627" y="1529012"/>
                  <a:pt x="-111370" y="899957"/>
                  <a:pt x="0" y="0"/>
                </a:cubicBezTo>
                <a:close/>
              </a:path>
              <a:path w="10794883" h="3232297" stroke="0" extrusionOk="0">
                <a:moveTo>
                  <a:pt x="0" y="0"/>
                </a:moveTo>
                <a:cubicBezTo>
                  <a:pt x="467727" y="139286"/>
                  <a:pt x="1191373" y="-79472"/>
                  <a:pt x="1799147" y="0"/>
                </a:cubicBezTo>
                <a:lnTo>
                  <a:pt x="1799147" y="0"/>
                </a:lnTo>
                <a:cubicBezTo>
                  <a:pt x="2471632" y="72881"/>
                  <a:pt x="3736938" y="106459"/>
                  <a:pt x="4497868" y="0"/>
                </a:cubicBezTo>
                <a:cubicBezTo>
                  <a:pt x="6393419" y="79428"/>
                  <a:pt x="8260181" y="107662"/>
                  <a:pt x="10794883" y="0"/>
                </a:cubicBezTo>
                <a:cubicBezTo>
                  <a:pt x="10801449" y="621074"/>
                  <a:pt x="10870020" y="1561111"/>
                  <a:pt x="10794883" y="1885507"/>
                </a:cubicBezTo>
                <a:lnTo>
                  <a:pt x="10794883" y="1885507"/>
                </a:lnTo>
                <a:cubicBezTo>
                  <a:pt x="10772790" y="2109900"/>
                  <a:pt x="10792083" y="2355788"/>
                  <a:pt x="10794883" y="2693581"/>
                </a:cubicBezTo>
                <a:cubicBezTo>
                  <a:pt x="10832774" y="2951060"/>
                  <a:pt x="10804801" y="3018913"/>
                  <a:pt x="10794883" y="3232297"/>
                </a:cubicBezTo>
                <a:cubicBezTo>
                  <a:pt x="9276297" y="3166446"/>
                  <a:pt x="6796336" y="3374840"/>
                  <a:pt x="4497868" y="3232297"/>
                </a:cubicBezTo>
                <a:cubicBezTo>
                  <a:pt x="3541696" y="3283149"/>
                  <a:pt x="3062359" y="3388657"/>
                  <a:pt x="1799147" y="3232297"/>
                </a:cubicBezTo>
                <a:lnTo>
                  <a:pt x="1799147" y="3232297"/>
                </a:lnTo>
                <a:cubicBezTo>
                  <a:pt x="1197723" y="3109244"/>
                  <a:pt x="413896" y="3160158"/>
                  <a:pt x="0" y="3232297"/>
                </a:cubicBezTo>
                <a:cubicBezTo>
                  <a:pt x="-19622" y="3085632"/>
                  <a:pt x="-23284" y="2843158"/>
                  <a:pt x="0" y="2693581"/>
                </a:cubicBezTo>
                <a:cubicBezTo>
                  <a:pt x="-505159" y="2952925"/>
                  <a:pt x="-680851" y="3098542"/>
                  <a:pt x="-1026917" y="3202269"/>
                </a:cubicBezTo>
                <a:cubicBezTo>
                  <a:pt x="-623329" y="2679476"/>
                  <a:pt x="-498806" y="2472313"/>
                  <a:pt x="0" y="1885507"/>
                </a:cubicBezTo>
                <a:cubicBezTo>
                  <a:pt x="68814" y="1309592"/>
                  <a:pt x="101107" y="672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4208488">
                  <a:prstGeom prst="wedgeRectCallout">
                    <a:avLst>
                      <a:gd name="adj1" fmla="val -59513"/>
                      <a:gd name="adj2" fmla="val 490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177800" dist="889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Übung „Reiter Übergänge“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Ausprobieren der Elemente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Folienübergang „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morph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“ auswählen und Folie „duplizieren“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Elemente auf der duplizierten Folie in ihrer Position verschieben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Schriftart oder Formen verkleinern/vergrößern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Bildschirmpräsentation starten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Fertig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71D651-E9EB-4890-2C75-B3484035FDF4}"/>
              </a:ext>
            </a:extLst>
          </p:cNvPr>
          <p:cNvGrpSpPr/>
          <p:nvPr/>
        </p:nvGrpSpPr>
        <p:grpSpPr>
          <a:xfrm>
            <a:off x="9774062" y="-40866"/>
            <a:ext cx="2302883" cy="3232297"/>
            <a:chOff x="2217411" y="691662"/>
            <a:chExt cx="6034054" cy="5602246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7BCA05A-FA32-C855-C3A4-0649D2962809}"/>
                </a:ext>
              </a:extLst>
            </p:cNvPr>
            <p:cNvSpPr/>
            <p:nvPr/>
          </p:nvSpPr>
          <p:spPr>
            <a:xfrm>
              <a:off x="2217411" y="691662"/>
              <a:ext cx="6034054" cy="5602246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66FDBA57-812F-201A-41A6-AA433A13C054}"/>
                </a:ext>
              </a:extLst>
            </p:cNvPr>
            <p:cNvSpPr/>
            <p:nvPr/>
          </p:nvSpPr>
          <p:spPr>
            <a:xfrm>
              <a:off x="2419030" y="875706"/>
              <a:ext cx="5630816" cy="5290633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afik 6">
            <a:extLst>
              <a:ext uri="{FF2B5EF4-FFF2-40B4-BE49-F238E27FC236}">
                <a16:creationId xmlns:a16="http://schemas.microsoft.com/office/drawing/2014/main" id="{CB67F549-DC32-4057-5F66-048DFAF7CDC3}"/>
              </a:ext>
            </a:extLst>
          </p:cNvPr>
          <p:cNvGrpSpPr/>
          <p:nvPr/>
        </p:nvGrpSpPr>
        <p:grpSpPr>
          <a:xfrm>
            <a:off x="10150999" y="252450"/>
            <a:ext cx="1493574" cy="2647575"/>
            <a:chOff x="5109417" y="2294483"/>
            <a:chExt cx="1854514" cy="3334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934961D-7AA5-B1B4-06E3-3391610B87FF}"/>
                </a:ext>
              </a:extLst>
            </p:cNvPr>
            <p:cNvSpPr/>
            <p:nvPr/>
          </p:nvSpPr>
          <p:spPr>
            <a:xfrm>
              <a:off x="5822156" y="5584698"/>
              <a:ext cx="490156" cy="44005"/>
            </a:xfrm>
            <a:custGeom>
              <a:avLst/>
              <a:gdLst>
                <a:gd name="connsiteX0" fmla="*/ 490156 w 490156"/>
                <a:gd name="connsiteY0" fmla="*/ 22003 h 44005"/>
                <a:gd name="connsiteX1" fmla="*/ 245078 w 490156"/>
                <a:gd name="connsiteY1" fmla="*/ 44006 h 44005"/>
                <a:gd name="connsiteX2" fmla="*/ 0 w 490156"/>
                <a:gd name="connsiteY2" fmla="*/ 22003 h 44005"/>
                <a:gd name="connsiteX3" fmla="*/ 245078 w 490156"/>
                <a:gd name="connsiteY3" fmla="*/ 0 h 44005"/>
                <a:gd name="connsiteX4" fmla="*/ 490156 w 490156"/>
                <a:gd name="connsiteY4" fmla="*/ 22003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156" h="44005">
                  <a:moveTo>
                    <a:pt x="490156" y="22003"/>
                  </a:moveTo>
                  <a:cubicBezTo>
                    <a:pt x="490156" y="34155"/>
                    <a:pt x="380431" y="44006"/>
                    <a:pt x="245078" y="44006"/>
                  </a:cubicBezTo>
                  <a:cubicBezTo>
                    <a:pt x="109725" y="44006"/>
                    <a:pt x="0" y="34155"/>
                    <a:pt x="0" y="22003"/>
                  </a:cubicBezTo>
                  <a:cubicBezTo>
                    <a:pt x="0" y="9851"/>
                    <a:pt x="109725" y="0"/>
                    <a:pt x="245078" y="0"/>
                  </a:cubicBezTo>
                  <a:cubicBezTo>
                    <a:pt x="380431" y="0"/>
                    <a:pt x="490156" y="9851"/>
                    <a:pt x="490156" y="220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D9131A-ABA3-71B0-C86C-5A9FFCFFB185}"/>
                </a:ext>
              </a:extLst>
            </p:cNvPr>
            <p:cNvSpPr/>
            <p:nvPr/>
          </p:nvSpPr>
          <p:spPr>
            <a:xfrm>
              <a:off x="5119289" y="3743069"/>
              <a:ext cx="1844642" cy="1790426"/>
            </a:xfrm>
            <a:custGeom>
              <a:avLst/>
              <a:gdLst>
                <a:gd name="connsiteX0" fmla="*/ 41451 w 1844642"/>
                <a:gd name="connsiteY0" fmla="*/ 46261 h 1790426"/>
                <a:gd name="connsiteX1" fmla="*/ 2113 w 1844642"/>
                <a:gd name="connsiteY1" fmla="*/ 153798 h 1790426"/>
                <a:gd name="connsiteX2" fmla="*/ 508272 w 1844642"/>
                <a:gd name="connsiteY2" fmla="*/ 1150494 h 1790426"/>
                <a:gd name="connsiteX3" fmla="*/ 946422 w 1844642"/>
                <a:gd name="connsiteY3" fmla="*/ 1787812 h 1790426"/>
                <a:gd name="connsiteX4" fmla="*/ 1510111 w 1844642"/>
                <a:gd name="connsiteY4" fmla="*/ 914655 h 1790426"/>
                <a:gd name="connsiteX5" fmla="*/ 1843486 w 1844642"/>
                <a:gd name="connsiteY5" fmla="*/ 140939 h 1790426"/>
                <a:gd name="connsiteX6" fmla="*/ 1748998 w 1844642"/>
                <a:gd name="connsiteY6" fmla="*/ 1875 h 17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642" h="1790426">
                  <a:moveTo>
                    <a:pt x="41451" y="46261"/>
                  </a:moveTo>
                  <a:cubicBezTo>
                    <a:pt x="41451" y="46261"/>
                    <a:pt x="-11032" y="69883"/>
                    <a:pt x="2113" y="153798"/>
                  </a:cubicBezTo>
                  <a:cubicBezTo>
                    <a:pt x="15257" y="237713"/>
                    <a:pt x="408640" y="783305"/>
                    <a:pt x="508272" y="1150494"/>
                  </a:cubicBezTo>
                  <a:cubicBezTo>
                    <a:pt x="607903" y="1517683"/>
                    <a:pt x="529322" y="1821912"/>
                    <a:pt x="946422" y="1787812"/>
                  </a:cubicBezTo>
                  <a:cubicBezTo>
                    <a:pt x="1363521" y="1753713"/>
                    <a:pt x="1418385" y="1284225"/>
                    <a:pt x="1510111" y="914655"/>
                  </a:cubicBezTo>
                  <a:cubicBezTo>
                    <a:pt x="1601837" y="545085"/>
                    <a:pt x="1830056" y="308770"/>
                    <a:pt x="1843486" y="140939"/>
                  </a:cubicBezTo>
                  <a:cubicBezTo>
                    <a:pt x="1856916" y="-26891"/>
                    <a:pt x="1748998" y="1875"/>
                    <a:pt x="1748998" y="187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8F503DA-C797-DC0A-7B15-5BA0658E2819}"/>
                </a:ext>
              </a:extLst>
            </p:cNvPr>
            <p:cNvSpPr/>
            <p:nvPr/>
          </p:nvSpPr>
          <p:spPr>
            <a:xfrm>
              <a:off x="5726620" y="4263866"/>
              <a:ext cx="300282" cy="1103550"/>
            </a:xfrm>
            <a:custGeom>
              <a:avLst/>
              <a:gdLst>
                <a:gd name="connsiteX0" fmla="*/ 1810 w 300282"/>
                <a:gd name="connsiteY0" fmla="*/ 18955 h 1103550"/>
                <a:gd name="connsiteX1" fmla="*/ 41148 w 300282"/>
                <a:gd name="connsiteY1" fmla="*/ 279083 h 1103550"/>
                <a:gd name="connsiteX2" fmla="*/ 29908 w 300282"/>
                <a:gd name="connsiteY2" fmla="*/ 512921 h 1103550"/>
                <a:gd name="connsiteX3" fmla="*/ 112300 w 300282"/>
                <a:gd name="connsiteY3" fmla="*/ 748760 h 1103550"/>
                <a:gd name="connsiteX4" fmla="*/ 132874 w 300282"/>
                <a:gd name="connsiteY4" fmla="*/ 844010 h 1103550"/>
                <a:gd name="connsiteX5" fmla="*/ 140303 w 300282"/>
                <a:gd name="connsiteY5" fmla="*/ 1051655 h 1103550"/>
                <a:gd name="connsiteX6" fmla="*/ 243268 w 300282"/>
                <a:gd name="connsiteY6" fmla="*/ 1102138 h 1103550"/>
                <a:gd name="connsiteX7" fmla="*/ 299371 w 300282"/>
                <a:gd name="connsiteY7" fmla="*/ 1017937 h 1103550"/>
                <a:gd name="connsiteX8" fmla="*/ 263842 w 300282"/>
                <a:gd name="connsiteY8" fmla="*/ 857060 h 1103550"/>
                <a:gd name="connsiteX9" fmla="*/ 233839 w 300282"/>
                <a:gd name="connsiteY9" fmla="*/ 729805 h 1103550"/>
                <a:gd name="connsiteX10" fmla="*/ 226409 w 300282"/>
                <a:gd name="connsiteY10" fmla="*/ 596455 h 1103550"/>
                <a:gd name="connsiteX11" fmla="*/ 211455 w 300282"/>
                <a:gd name="connsiteY11" fmla="*/ 356997 h 1103550"/>
                <a:gd name="connsiteX12" fmla="*/ 205835 w 300282"/>
                <a:gd name="connsiteY12" fmla="*/ 271272 h 1103550"/>
                <a:gd name="connsiteX13" fmla="*/ 273177 w 300282"/>
                <a:gd name="connsiteY13" fmla="*/ 20574 h 1103550"/>
                <a:gd name="connsiteX14" fmla="*/ 0 w 300282"/>
                <a:gd name="connsiteY14" fmla="*/ 0 h 110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282" h="1103550">
                  <a:moveTo>
                    <a:pt x="1810" y="18955"/>
                  </a:moveTo>
                  <a:cubicBezTo>
                    <a:pt x="1810" y="18955"/>
                    <a:pt x="39243" y="265938"/>
                    <a:pt x="41148" y="279083"/>
                  </a:cubicBezTo>
                  <a:cubicBezTo>
                    <a:pt x="43053" y="292227"/>
                    <a:pt x="3715" y="434340"/>
                    <a:pt x="29908" y="512921"/>
                  </a:cubicBezTo>
                  <a:cubicBezTo>
                    <a:pt x="56102" y="591503"/>
                    <a:pt x="95441" y="712946"/>
                    <a:pt x="112300" y="748760"/>
                  </a:cubicBezTo>
                  <a:cubicBezTo>
                    <a:pt x="129159" y="784574"/>
                    <a:pt x="131350" y="788003"/>
                    <a:pt x="132874" y="844010"/>
                  </a:cubicBezTo>
                  <a:cubicBezTo>
                    <a:pt x="134398" y="900017"/>
                    <a:pt x="119729" y="1014222"/>
                    <a:pt x="140303" y="1051655"/>
                  </a:cubicBezTo>
                  <a:cubicBezTo>
                    <a:pt x="160151" y="1088923"/>
                    <a:pt x="201652" y="1109270"/>
                    <a:pt x="243268" y="1102138"/>
                  </a:cubicBezTo>
                  <a:cubicBezTo>
                    <a:pt x="284417" y="1094708"/>
                    <a:pt x="304991" y="1064800"/>
                    <a:pt x="299371" y="1017937"/>
                  </a:cubicBezTo>
                  <a:cubicBezTo>
                    <a:pt x="293751" y="971074"/>
                    <a:pt x="275082" y="909447"/>
                    <a:pt x="263842" y="857060"/>
                  </a:cubicBezTo>
                  <a:cubicBezTo>
                    <a:pt x="252603" y="804672"/>
                    <a:pt x="241363" y="761810"/>
                    <a:pt x="233839" y="729805"/>
                  </a:cubicBezTo>
                  <a:cubicBezTo>
                    <a:pt x="226314" y="697802"/>
                    <a:pt x="228219" y="718566"/>
                    <a:pt x="226409" y="596455"/>
                  </a:cubicBezTo>
                  <a:cubicBezTo>
                    <a:pt x="224600" y="474345"/>
                    <a:pt x="216884" y="416909"/>
                    <a:pt x="211455" y="356997"/>
                  </a:cubicBezTo>
                  <a:cubicBezTo>
                    <a:pt x="206026" y="297085"/>
                    <a:pt x="207645" y="287750"/>
                    <a:pt x="205835" y="271272"/>
                  </a:cubicBezTo>
                  <a:cubicBezTo>
                    <a:pt x="204025" y="254794"/>
                    <a:pt x="273177" y="20574"/>
                    <a:pt x="273177" y="205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2EF0591-CD05-C356-6C57-F452733AF098}"/>
                </a:ext>
              </a:extLst>
            </p:cNvPr>
            <p:cNvSpPr/>
            <p:nvPr/>
          </p:nvSpPr>
          <p:spPr>
            <a:xfrm>
              <a:off x="5855737" y="4621053"/>
              <a:ext cx="170974" cy="746076"/>
            </a:xfrm>
            <a:custGeom>
              <a:avLst/>
              <a:gdLst>
                <a:gd name="connsiteX0" fmla="*/ 134726 w 170974"/>
                <a:gd name="connsiteY0" fmla="*/ 500063 h 746076"/>
                <a:gd name="connsiteX1" fmla="*/ 104722 w 170974"/>
                <a:gd name="connsiteY1" fmla="*/ 372809 h 746076"/>
                <a:gd name="connsiteX2" fmla="*/ 97293 w 170974"/>
                <a:gd name="connsiteY2" fmla="*/ 239459 h 746076"/>
                <a:gd name="connsiteX3" fmla="*/ 82338 w 170974"/>
                <a:gd name="connsiteY3" fmla="*/ 0 h 746076"/>
                <a:gd name="connsiteX4" fmla="*/ 3566 w 170974"/>
                <a:gd name="connsiteY4" fmla="*/ 481013 h 746076"/>
                <a:gd name="connsiteX5" fmla="*/ 3566 w 170974"/>
                <a:gd name="connsiteY5" fmla="*/ 486537 h 746076"/>
                <a:gd name="connsiteX6" fmla="*/ 10996 w 170974"/>
                <a:gd name="connsiteY6" fmla="*/ 694182 h 746076"/>
                <a:gd name="connsiteX7" fmla="*/ 113961 w 170974"/>
                <a:gd name="connsiteY7" fmla="*/ 744664 h 746076"/>
                <a:gd name="connsiteX8" fmla="*/ 170064 w 170974"/>
                <a:gd name="connsiteY8" fmla="*/ 660463 h 746076"/>
                <a:gd name="connsiteX9" fmla="*/ 134726 w 170974"/>
                <a:gd name="connsiteY9" fmla="*/ 500063 h 7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4" h="746076">
                  <a:moveTo>
                    <a:pt x="134726" y="500063"/>
                  </a:moveTo>
                  <a:cubicBezTo>
                    <a:pt x="123486" y="447675"/>
                    <a:pt x="112247" y="404813"/>
                    <a:pt x="104722" y="372809"/>
                  </a:cubicBezTo>
                  <a:cubicBezTo>
                    <a:pt x="97197" y="340805"/>
                    <a:pt x="99102" y="361569"/>
                    <a:pt x="97293" y="239459"/>
                  </a:cubicBezTo>
                  <a:cubicBezTo>
                    <a:pt x="95483" y="117348"/>
                    <a:pt x="87768" y="59912"/>
                    <a:pt x="82338" y="0"/>
                  </a:cubicBezTo>
                  <a:cubicBezTo>
                    <a:pt x="82338" y="0"/>
                    <a:pt x="56526" y="273272"/>
                    <a:pt x="3566" y="481013"/>
                  </a:cubicBezTo>
                  <a:cubicBezTo>
                    <a:pt x="3566" y="482822"/>
                    <a:pt x="3566" y="484537"/>
                    <a:pt x="3566" y="486537"/>
                  </a:cubicBezTo>
                  <a:cubicBezTo>
                    <a:pt x="5376" y="542639"/>
                    <a:pt x="-9578" y="656749"/>
                    <a:pt x="10996" y="694182"/>
                  </a:cubicBezTo>
                  <a:cubicBezTo>
                    <a:pt x="30844" y="731450"/>
                    <a:pt x="72345" y="751797"/>
                    <a:pt x="113961" y="744664"/>
                  </a:cubicBezTo>
                  <a:cubicBezTo>
                    <a:pt x="155109" y="737235"/>
                    <a:pt x="175683" y="707327"/>
                    <a:pt x="170064" y="660463"/>
                  </a:cubicBezTo>
                  <a:cubicBezTo>
                    <a:pt x="164444" y="613601"/>
                    <a:pt x="145965" y="552450"/>
                    <a:pt x="134726" y="500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A5A7F99-24F0-802C-E530-1BB029C4BD57}"/>
                </a:ext>
              </a:extLst>
            </p:cNvPr>
            <p:cNvSpPr/>
            <p:nvPr/>
          </p:nvSpPr>
          <p:spPr>
            <a:xfrm>
              <a:off x="5855303" y="4993862"/>
              <a:ext cx="171599" cy="373935"/>
            </a:xfrm>
            <a:custGeom>
              <a:avLst/>
              <a:gdLst>
                <a:gd name="connsiteX0" fmla="*/ 170688 w 171599"/>
                <a:gd name="connsiteY0" fmla="*/ 288131 h 373935"/>
                <a:gd name="connsiteX1" fmla="*/ 135160 w 171599"/>
                <a:gd name="connsiteY1" fmla="*/ 127254 h 373935"/>
                <a:gd name="connsiteX2" fmla="*/ 105156 w 171599"/>
                <a:gd name="connsiteY2" fmla="*/ 0 h 373935"/>
                <a:gd name="connsiteX3" fmla="*/ 71533 w 171599"/>
                <a:gd name="connsiteY3" fmla="*/ 61722 h 373935"/>
                <a:gd name="connsiteX4" fmla="*/ 0 w 171599"/>
                <a:gd name="connsiteY4" fmla="*/ 61722 h 373935"/>
                <a:gd name="connsiteX5" fmla="*/ 4191 w 171599"/>
                <a:gd name="connsiteY5" fmla="*/ 114395 h 373935"/>
                <a:gd name="connsiteX6" fmla="*/ 11620 w 171599"/>
                <a:gd name="connsiteY6" fmla="*/ 322040 h 373935"/>
                <a:gd name="connsiteX7" fmla="*/ 114586 w 171599"/>
                <a:gd name="connsiteY7" fmla="*/ 372523 h 373935"/>
                <a:gd name="connsiteX8" fmla="*/ 170688 w 171599"/>
                <a:gd name="connsiteY8" fmla="*/ 288131 h 3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99" h="373935">
                  <a:moveTo>
                    <a:pt x="170688" y="288131"/>
                  </a:moveTo>
                  <a:cubicBezTo>
                    <a:pt x="165068" y="241363"/>
                    <a:pt x="146399" y="179641"/>
                    <a:pt x="135160" y="127254"/>
                  </a:cubicBezTo>
                  <a:cubicBezTo>
                    <a:pt x="123920" y="74866"/>
                    <a:pt x="112681" y="32004"/>
                    <a:pt x="105156" y="0"/>
                  </a:cubicBezTo>
                  <a:cubicBezTo>
                    <a:pt x="105156" y="0"/>
                    <a:pt x="114681" y="35528"/>
                    <a:pt x="71533" y="61722"/>
                  </a:cubicBezTo>
                  <a:cubicBezTo>
                    <a:pt x="49987" y="76528"/>
                    <a:pt x="21546" y="76528"/>
                    <a:pt x="0" y="61722"/>
                  </a:cubicBezTo>
                  <a:cubicBezTo>
                    <a:pt x="2763" y="79144"/>
                    <a:pt x="4164" y="96755"/>
                    <a:pt x="4191" y="114395"/>
                  </a:cubicBezTo>
                  <a:cubicBezTo>
                    <a:pt x="6001" y="170497"/>
                    <a:pt x="-8954" y="284607"/>
                    <a:pt x="11620" y="322040"/>
                  </a:cubicBezTo>
                  <a:cubicBezTo>
                    <a:pt x="31468" y="359308"/>
                    <a:pt x="72969" y="379655"/>
                    <a:pt x="114586" y="372523"/>
                  </a:cubicBezTo>
                  <a:cubicBezTo>
                    <a:pt x="155734" y="364903"/>
                    <a:pt x="176308" y="334994"/>
                    <a:pt x="170688" y="2881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4906EB8-6B8F-A0C4-A157-BFC8944FF0B7}"/>
                </a:ext>
              </a:extLst>
            </p:cNvPr>
            <p:cNvSpPr/>
            <p:nvPr/>
          </p:nvSpPr>
          <p:spPr>
            <a:xfrm>
              <a:off x="5856313" y="5258561"/>
              <a:ext cx="170589" cy="109044"/>
            </a:xfrm>
            <a:custGeom>
              <a:avLst/>
              <a:gdLst>
                <a:gd name="connsiteX0" fmla="*/ 113576 w 170589"/>
                <a:gd name="connsiteY0" fmla="*/ 107633 h 109044"/>
                <a:gd name="connsiteX1" fmla="*/ 169678 w 170589"/>
                <a:gd name="connsiteY1" fmla="*/ 23432 h 109044"/>
                <a:gd name="connsiteX2" fmla="*/ 167963 w 170589"/>
                <a:gd name="connsiteY2" fmla="*/ 11716 h 109044"/>
                <a:gd name="connsiteX3" fmla="*/ 77952 w 170589"/>
                <a:gd name="connsiteY3" fmla="*/ 87059 h 109044"/>
                <a:gd name="connsiteX4" fmla="*/ 38 w 170589"/>
                <a:gd name="connsiteY4" fmla="*/ 0 h 109044"/>
                <a:gd name="connsiteX5" fmla="*/ 10610 w 170589"/>
                <a:gd name="connsiteY5" fmla="*/ 57150 h 109044"/>
                <a:gd name="connsiteX6" fmla="*/ 113576 w 170589"/>
                <a:gd name="connsiteY6" fmla="*/ 107632 h 10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89" h="109044">
                  <a:moveTo>
                    <a:pt x="113576" y="107633"/>
                  </a:moveTo>
                  <a:cubicBezTo>
                    <a:pt x="154724" y="100203"/>
                    <a:pt x="175298" y="70295"/>
                    <a:pt x="169678" y="23432"/>
                  </a:cubicBezTo>
                  <a:cubicBezTo>
                    <a:pt x="169202" y="19717"/>
                    <a:pt x="168535" y="15621"/>
                    <a:pt x="167963" y="11716"/>
                  </a:cubicBezTo>
                  <a:cubicBezTo>
                    <a:pt x="157391" y="63913"/>
                    <a:pt x="128244" y="95155"/>
                    <a:pt x="77952" y="87059"/>
                  </a:cubicBezTo>
                  <a:cubicBezTo>
                    <a:pt x="37947" y="80677"/>
                    <a:pt x="12134" y="29909"/>
                    <a:pt x="38" y="0"/>
                  </a:cubicBezTo>
                  <a:cubicBezTo>
                    <a:pt x="-413" y="19575"/>
                    <a:pt x="3187" y="39032"/>
                    <a:pt x="10610" y="57150"/>
                  </a:cubicBezTo>
                  <a:cubicBezTo>
                    <a:pt x="30458" y="94417"/>
                    <a:pt x="71959" y="114765"/>
                    <a:pt x="113576" y="1076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F9AF235-CABA-486A-3F6D-CE0B7647FBB4}"/>
                </a:ext>
              </a:extLst>
            </p:cNvPr>
            <p:cNvSpPr/>
            <p:nvPr/>
          </p:nvSpPr>
          <p:spPr>
            <a:xfrm>
              <a:off x="6136386" y="4516210"/>
              <a:ext cx="225942" cy="491828"/>
            </a:xfrm>
            <a:custGeom>
              <a:avLst/>
              <a:gdLst>
                <a:gd name="connsiteX0" fmla="*/ 0 w 225942"/>
                <a:gd name="connsiteY0" fmla="*/ 71601 h 491828"/>
                <a:gd name="connsiteX1" fmla="*/ 16859 w 225942"/>
                <a:gd name="connsiteY1" fmla="*/ 163327 h 491828"/>
                <a:gd name="connsiteX2" fmla="*/ 74867 w 225942"/>
                <a:gd name="connsiteY2" fmla="*/ 226954 h 491828"/>
                <a:gd name="connsiteX3" fmla="*/ 76676 w 225942"/>
                <a:gd name="connsiteY3" fmla="*/ 341254 h 491828"/>
                <a:gd name="connsiteX4" fmla="*/ 78486 w 225942"/>
                <a:gd name="connsiteY4" fmla="*/ 474604 h 491828"/>
                <a:gd name="connsiteX5" fmla="*/ 192786 w 225942"/>
                <a:gd name="connsiteY5" fmla="*/ 410882 h 491828"/>
                <a:gd name="connsiteX6" fmla="*/ 205645 w 225942"/>
                <a:gd name="connsiteY6" fmla="*/ 281818 h 491828"/>
                <a:gd name="connsiteX7" fmla="*/ 198120 w 225942"/>
                <a:gd name="connsiteY7" fmla="*/ 199427 h 491828"/>
                <a:gd name="connsiteX8" fmla="*/ 218694 w 225942"/>
                <a:gd name="connsiteY8" fmla="*/ 61028 h 491828"/>
                <a:gd name="connsiteX9" fmla="*/ 151352 w 225942"/>
                <a:gd name="connsiteY9" fmla="*/ 3021 h 491828"/>
                <a:gd name="connsiteX10" fmla="*/ 0 w 225942"/>
                <a:gd name="connsiteY10" fmla="*/ 71601 h 4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942" h="491828">
                  <a:moveTo>
                    <a:pt x="0" y="71601"/>
                  </a:moveTo>
                  <a:cubicBezTo>
                    <a:pt x="0" y="71601"/>
                    <a:pt x="3715" y="137133"/>
                    <a:pt x="16859" y="163327"/>
                  </a:cubicBezTo>
                  <a:cubicBezTo>
                    <a:pt x="30004" y="189521"/>
                    <a:pt x="58007" y="193235"/>
                    <a:pt x="74867" y="226954"/>
                  </a:cubicBezTo>
                  <a:cubicBezTo>
                    <a:pt x="91726" y="260673"/>
                    <a:pt x="97250" y="270007"/>
                    <a:pt x="76676" y="341254"/>
                  </a:cubicBezTo>
                  <a:cubicBezTo>
                    <a:pt x="65818" y="379354"/>
                    <a:pt x="44672" y="442219"/>
                    <a:pt x="78486" y="474604"/>
                  </a:cubicBezTo>
                  <a:cubicBezTo>
                    <a:pt x="130683" y="524134"/>
                    <a:pt x="174879" y="455554"/>
                    <a:pt x="192786" y="410882"/>
                  </a:cubicBezTo>
                  <a:cubicBezTo>
                    <a:pt x="209931" y="369162"/>
                    <a:pt x="210693" y="326014"/>
                    <a:pt x="205645" y="281818"/>
                  </a:cubicBezTo>
                  <a:cubicBezTo>
                    <a:pt x="198120" y="216286"/>
                    <a:pt x="198120" y="210666"/>
                    <a:pt x="198120" y="199427"/>
                  </a:cubicBezTo>
                  <a:cubicBezTo>
                    <a:pt x="198120" y="188187"/>
                    <a:pt x="243078" y="124560"/>
                    <a:pt x="218694" y="61028"/>
                  </a:cubicBezTo>
                  <a:cubicBezTo>
                    <a:pt x="194310" y="-2503"/>
                    <a:pt x="151352" y="3021"/>
                    <a:pt x="151352" y="3021"/>
                  </a:cubicBezTo>
                  <a:cubicBezTo>
                    <a:pt x="151352" y="3021"/>
                    <a:pt x="20574" y="-21934"/>
                    <a:pt x="0" y="716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E141F45-EB0F-BE35-C82E-642E8FFF6FFB}"/>
                </a:ext>
              </a:extLst>
            </p:cNvPr>
            <p:cNvSpPr/>
            <p:nvPr/>
          </p:nvSpPr>
          <p:spPr>
            <a:xfrm>
              <a:off x="6083998" y="4303394"/>
              <a:ext cx="269176" cy="351673"/>
            </a:xfrm>
            <a:custGeom>
              <a:avLst/>
              <a:gdLst>
                <a:gd name="connsiteX0" fmla="*/ 0 w 269176"/>
                <a:gd name="connsiteY0" fmla="*/ 0 h 351673"/>
                <a:gd name="connsiteX1" fmla="*/ 39243 w 269176"/>
                <a:gd name="connsiteY1" fmla="*/ 291941 h 351673"/>
                <a:gd name="connsiteX2" fmla="*/ 183356 w 269176"/>
                <a:gd name="connsiteY2" fmla="*/ 344329 h 351673"/>
                <a:gd name="connsiteX3" fmla="*/ 248888 w 269176"/>
                <a:gd name="connsiteY3" fmla="*/ 155353 h 351673"/>
                <a:gd name="connsiteX4" fmla="*/ 269176 w 269176"/>
                <a:gd name="connsiteY4" fmla="*/ 9430 h 35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76" h="351673">
                  <a:moveTo>
                    <a:pt x="0" y="0"/>
                  </a:moveTo>
                  <a:cubicBezTo>
                    <a:pt x="0" y="0"/>
                    <a:pt x="13049" y="243269"/>
                    <a:pt x="39243" y="291941"/>
                  </a:cubicBezTo>
                  <a:cubicBezTo>
                    <a:pt x="65437" y="340614"/>
                    <a:pt x="151543" y="364903"/>
                    <a:pt x="183356" y="344329"/>
                  </a:cubicBezTo>
                  <a:cubicBezTo>
                    <a:pt x="215170" y="323755"/>
                    <a:pt x="239459" y="217075"/>
                    <a:pt x="248888" y="155353"/>
                  </a:cubicBezTo>
                  <a:cubicBezTo>
                    <a:pt x="258318" y="93631"/>
                    <a:pt x="269176" y="9430"/>
                    <a:pt x="269176" y="94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115F5A3-06A3-A0BE-BC7C-B259B5497D41}"/>
                </a:ext>
              </a:extLst>
            </p:cNvPr>
            <p:cNvSpPr/>
            <p:nvPr/>
          </p:nvSpPr>
          <p:spPr>
            <a:xfrm>
              <a:off x="5647951" y="3624262"/>
              <a:ext cx="768729" cy="724440"/>
            </a:xfrm>
            <a:custGeom>
              <a:avLst/>
              <a:gdLst>
                <a:gd name="connsiteX0" fmla="*/ 95623 w 768729"/>
                <a:gd name="connsiteY0" fmla="*/ 0 h 724440"/>
                <a:gd name="connsiteX1" fmla="*/ 35711 w 768729"/>
                <a:gd name="connsiteY1" fmla="*/ 327374 h 724440"/>
                <a:gd name="connsiteX2" fmla="*/ 5802 w 768729"/>
                <a:gd name="connsiteY2" fmla="*/ 613696 h 724440"/>
                <a:gd name="connsiteX3" fmla="*/ 183 w 768729"/>
                <a:gd name="connsiteY3" fmla="*/ 686657 h 724440"/>
                <a:gd name="connsiteX4" fmla="*/ 170394 w 768729"/>
                <a:gd name="connsiteY4" fmla="*/ 692277 h 724440"/>
                <a:gd name="connsiteX5" fmla="*/ 342606 w 768729"/>
                <a:gd name="connsiteY5" fmla="*/ 714756 h 724440"/>
                <a:gd name="connsiteX6" fmla="*/ 366895 w 768729"/>
                <a:gd name="connsiteY6" fmla="*/ 714756 h 724440"/>
                <a:gd name="connsiteX7" fmla="*/ 391184 w 768729"/>
                <a:gd name="connsiteY7" fmla="*/ 692277 h 724440"/>
                <a:gd name="connsiteX8" fmla="*/ 387469 w 768729"/>
                <a:gd name="connsiteY8" fmla="*/ 714756 h 724440"/>
                <a:gd name="connsiteX9" fmla="*/ 479195 w 768729"/>
                <a:gd name="connsiteY9" fmla="*/ 718471 h 724440"/>
                <a:gd name="connsiteX10" fmla="*/ 692460 w 768729"/>
                <a:gd name="connsiteY10" fmla="*/ 710946 h 724440"/>
                <a:gd name="connsiteX11" fmla="*/ 765421 w 768729"/>
                <a:gd name="connsiteY11" fmla="*/ 705326 h 724440"/>
                <a:gd name="connsiteX12" fmla="*/ 746371 w 768729"/>
                <a:gd name="connsiteY12" fmla="*/ 415385 h 724440"/>
                <a:gd name="connsiteX13" fmla="*/ 680839 w 768729"/>
                <a:gd name="connsiteY13" fmla="*/ 91535 h 724440"/>
                <a:gd name="connsiteX14" fmla="*/ 647216 w 768729"/>
                <a:gd name="connsiteY14" fmla="*/ 29813 h 724440"/>
                <a:gd name="connsiteX15" fmla="*/ 291648 w 768729"/>
                <a:gd name="connsiteY15" fmla="*/ 41053 h 724440"/>
                <a:gd name="connsiteX16" fmla="*/ 108291 w 768729"/>
                <a:gd name="connsiteY16" fmla="*/ 5429 h 7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729" h="724440">
                  <a:moveTo>
                    <a:pt x="95623" y="0"/>
                  </a:moveTo>
                  <a:cubicBezTo>
                    <a:pt x="95623" y="0"/>
                    <a:pt x="39426" y="233839"/>
                    <a:pt x="35711" y="327374"/>
                  </a:cubicBezTo>
                  <a:cubicBezTo>
                    <a:pt x="31996" y="420910"/>
                    <a:pt x="13232" y="574357"/>
                    <a:pt x="5802" y="613696"/>
                  </a:cubicBezTo>
                  <a:cubicBezTo>
                    <a:pt x="1257" y="637736"/>
                    <a:pt x="-627" y="662204"/>
                    <a:pt x="183" y="686657"/>
                  </a:cubicBezTo>
                  <a:cubicBezTo>
                    <a:pt x="183" y="686657"/>
                    <a:pt x="35711" y="673608"/>
                    <a:pt x="170394" y="692277"/>
                  </a:cubicBezTo>
                  <a:cubicBezTo>
                    <a:pt x="305078" y="710946"/>
                    <a:pt x="318222" y="714756"/>
                    <a:pt x="342606" y="714756"/>
                  </a:cubicBezTo>
                  <a:lnTo>
                    <a:pt x="366895" y="714756"/>
                  </a:lnTo>
                  <a:lnTo>
                    <a:pt x="391184" y="692277"/>
                  </a:lnTo>
                  <a:lnTo>
                    <a:pt x="387469" y="714756"/>
                  </a:lnTo>
                  <a:cubicBezTo>
                    <a:pt x="387469" y="714756"/>
                    <a:pt x="348226" y="733806"/>
                    <a:pt x="479195" y="718471"/>
                  </a:cubicBezTo>
                  <a:cubicBezTo>
                    <a:pt x="610163" y="703136"/>
                    <a:pt x="651312" y="712851"/>
                    <a:pt x="692460" y="710946"/>
                  </a:cubicBezTo>
                  <a:cubicBezTo>
                    <a:pt x="733608" y="709041"/>
                    <a:pt x="765421" y="705326"/>
                    <a:pt x="765421" y="705326"/>
                  </a:cubicBezTo>
                  <a:cubicBezTo>
                    <a:pt x="765421" y="705326"/>
                    <a:pt x="780471" y="581501"/>
                    <a:pt x="746371" y="415385"/>
                  </a:cubicBezTo>
                  <a:cubicBezTo>
                    <a:pt x="712271" y="249269"/>
                    <a:pt x="714558" y="153353"/>
                    <a:pt x="680839" y="91535"/>
                  </a:cubicBezTo>
                  <a:lnTo>
                    <a:pt x="647216" y="29813"/>
                  </a:lnTo>
                  <a:cubicBezTo>
                    <a:pt x="647216" y="29813"/>
                    <a:pt x="387088" y="42863"/>
                    <a:pt x="291648" y="41053"/>
                  </a:cubicBezTo>
                  <a:cubicBezTo>
                    <a:pt x="229071" y="38590"/>
                    <a:pt x="167238" y="26577"/>
                    <a:pt x="108291" y="5429"/>
                  </a:cubicBezTo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993891-A936-1DA6-7A19-E1951E47B8D2}"/>
                </a:ext>
              </a:extLst>
            </p:cNvPr>
            <p:cNvSpPr/>
            <p:nvPr/>
          </p:nvSpPr>
          <p:spPr>
            <a:xfrm>
              <a:off x="5109417" y="3612927"/>
              <a:ext cx="208866" cy="214599"/>
            </a:xfrm>
            <a:custGeom>
              <a:avLst/>
              <a:gdLst>
                <a:gd name="connsiteX0" fmla="*/ 174481 w 208866"/>
                <a:gd name="connsiteY0" fmla="*/ 0 h 214599"/>
                <a:gd name="connsiteX1" fmla="*/ 132381 w 208866"/>
                <a:gd name="connsiteY1" fmla="*/ 36386 h 214599"/>
                <a:gd name="connsiteX2" fmla="*/ 57705 w 208866"/>
                <a:gd name="connsiteY2" fmla="*/ 78486 h 214599"/>
                <a:gd name="connsiteX3" fmla="*/ 27034 w 208866"/>
                <a:gd name="connsiteY3" fmla="*/ 141732 h 214599"/>
                <a:gd name="connsiteX4" fmla="*/ 2174 w 208866"/>
                <a:gd name="connsiteY4" fmla="*/ 158972 h 214599"/>
                <a:gd name="connsiteX5" fmla="*/ 30749 w 208866"/>
                <a:gd name="connsiteY5" fmla="*/ 166592 h 214599"/>
                <a:gd name="connsiteX6" fmla="*/ 44179 w 208866"/>
                <a:gd name="connsiteY6" fmla="*/ 212503 h 214599"/>
                <a:gd name="connsiteX7" fmla="*/ 109330 w 208866"/>
                <a:gd name="connsiteY7" fmla="*/ 189547 h 214599"/>
                <a:gd name="connsiteX8" fmla="*/ 160956 w 208866"/>
                <a:gd name="connsiteY8" fmla="*/ 153162 h 214599"/>
                <a:gd name="connsiteX9" fmla="*/ 182006 w 208866"/>
                <a:gd name="connsiteY9" fmla="*/ 78486 h 214599"/>
                <a:gd name="connsiteX10" fmla="*/ 208866 w 208866"/>
                <a:gd name="connsiteY10" fmla="*/ 53626 h 2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866" h="214599">
                  <a:moveTo>
                    <a:pt x="174481" y="0"/>
                  </a:moveTo>
                  <a:lnTo>
                    <a:pt x="132381" y="36386"/>
                  </a:lnTo>
                  <a:cubicBezTo>
                    <a:pt x="132381" y="36386"/>
                    <a:pt x="69135" y="59341"/>
                    <a:pt x="57705" y="78486"/>
                  </a:cubicBezTo>
                  <a:cubicBezTo>
                    <a:pt x="46275" y="97631"/>
                    <a:pt x="36654" y="137827"/>
                    <a:pt x="27034" y="141732"/>
                  </a:cubicBezTo>
                  <a:cubicBezTo>
                    <a:pt x="17414" y="145637"/>
                    <a:pt x="-7446" y="147447"/>
                    <a:pt x="2174" y="158972"/>
                  </a:cubicBezTo>
                  <a:cubicBezTo>
                    <a:pt x="11794" y="170497"/>
                    <a:pt x="30749" y="166592"/>
                    <a:pt x="30749" y="166592"/>
                  </a:cubicBezTo>
                  <a:cubicBezTo>
                    <a:pt x="30749" y="166592"/>
                    <a:pt x="38464" y="204692"/>
                    <a:pt x="44179" y="212503"/>
                  </a:cubicBezTo>
                  <a:cubicBezTo>
                    <a:pt x="49894" y="220313"/>
                    <a:pt x="70944" y="204883"/>
                    <a:pt x="109330" y="189547"/>
                  </a:cubicBezTo>
                  <a:cubicBezTo>
                    <a:pt x="147716" y="174212"/>
                    <a:pt x="153336" y="180022"/>
                    <a:pt x="160956" y="153162"/>
                  </a:cubicBezTo>
                  <a:cubicBezTo>
                    <a:pt x="168576" y="126302"/>
                    <a:pt x="182006" y="78486"/>
                    <a:pt x="182006" y="78486"/>
                  </a:cubicBezTo>
                  <a:lnTo>
                    <a:pt x="208866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28C9B01-9082-D2F7-C5C9-45244B52D167}"/>
                </a:ext>
              </a:extLst>
            </p:cNvPr>
            <p:cNvSpPr/>
            <p:nvPr/>
          </p:nvSpPr>
          <p:spPr>
            <a:xfrm>
              <a:off x="5253608" y="3612927"/>
              <a:ext cx="64484" cy="79533"/>
            </a:xfrm>
            <a:custGeom>
              <a:avLst/>
              <a:gdLst>
                <a:gd name="connsiteX0" fmla="*/ 30290 w 64484"/>
                <a:gd name="connsiteY0" fmla="*/ 0 h 79533"/>
                <a:gd name="connsiteX1" fmla="*/ 0 w 64484"/>
                <a:gd name="connsiteY1" fmla="*/ 26194 h 79533"/>
                <a:gd name="connsiteX2" fmla="*/ 37624 w 64484"/>
                <a:gd name="connsiteY2" fmla="*/ 79534 h 79533"/>
                <a:gd name="connsiteX3" fmla="*/ 37624 w 64484"/>
                <a:gd name="connsiteY3" fmla="*/ 78486 h 79533"/>
                <a:gd name="connsiteX4" fmla="*/ 64484 w 64484"/>
                <a:gd name="connsiteY4" fmla="*/ 53626 h 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4" h="79533">
                  <a:moveTo>
                    <a:pt x="30290" y="0"/>
                  </a:moveTo>
                  <a:lnTo>
                    <a:pt x="0" y="26194"/>
                  </a:lnTo>
                  <a:lnTo>
                    <a:pt x="37624" y="79534"/>
                  </a:lnTo>
                  <a:lnTo>
                    <a:pt x="37624" y="78486"/>
                  </a:lnTo>
                  <a:lnTo>
                    <a:pt x="64484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BC3EC96-CC30-CB04-85A7-906708D05FBD}"/>
                </a:ext>
              </a:extLst>
            </p:cNvPr>
            <p:cNvSpPr/>
            <p:nvPr/>
          </p:nvSpPr>
          <p:spPr>
            <a:xfrm>
              <a:off x="5140261" y="3735213"/>
              <a:ext cx="116490" cy="44306"/>
            </a:xfrm>
            <a:custGeom>
              <a:avLst/>
              <a:gdLst>
                <a:gd name="connsiteX0" fmla="*/ 0 w 116490"/>
                <a:gd name="connsiteY0" fmla="*/ 44307 h 44306"/>
                <a:gd name="connsiteX1" fmla="*/ 85725 w 116490"/>
                <a:gd name="connsiteY1" fmla="*/ 1254 h 44306"/>
                <a:gd name="connsiteX2" fmla="*/ 100965 w 116490"/>
                <a:gd name="connsiteY2" fmla="*/ 5826 h 44306"/>
                <a:gd name="connsiteX3" fmla="*/ 116491 w 116490"/>
                <a:gd name="connsiteY3" fmla="*/ 42402 h 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90" h="44306">
                  <a:moveTo>
                    <a:pt x="0" y="44307"/>
                  </a:moveTo>
                  <a:lnTo>
                    <a:pt x="85725" y="1254"/>
                  </a:lnTo>
                  <a:cubicBezTo>
                    <a:pt x="91211" y="-1536"/>
                    <a:pt x="97920" y="477"/>
                    <a:pt x="100965" y="5826"/>
                  </a:cubicBezTo>
                  <a:cubicBezTo>
                    <a:pt x="107812" y="17239"/>
                    <a:pt x="113037" y="29549"/>
                    <a:pt x="116491" y="4240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DC5C281-6E77-6C0B-DF8E-CFD3C2E8F231}"/>
                </a:ext>
              </a:extLst>
            </p:cNvPr>
            <p:cNvSpPr/>
            <p:nvPr/>
          </p:nvSpPr>
          <p:spPr>
            <a:xfrm>
              <a:off x="5241512" y="3723868"/>
              <a:ext cx="40064" cy="39935"/>
            </a:xfrm>
            <a:custGeom>
              <a:avLst/>
              <a:gdLst>
                <a:gd name="connsiteX0" fmla="*/ 0 w 40064"/>
                <a:gd name="connsiteY0" fmla="*/ 8789 h 39935"/>
                <a:gd name="connsiteX1" fmla="*/ 14097 w 40064"/>
                <a:gd name="connsiteY1" fmla="*/ 1740 h 39935"/>
                <a:gd name="connsiteX2" fmla="*/ 37024 w 40064"/>
                <a:gd name="connsiteY2" fmla="*/ 9631 h 39935"/>
                <a:gd name="connsiteX3" fmla="*/ 37719 w 40064"/>
                <a:gd name="connsiteY3" fmla="*/ 11265 h 39935"/>
                <a:gd name="connsiteX4" fmla="*/ 38957 w 40064"/>
                <a:gd name="connsiteY4" fmla="*/ 14504 h 39935"/>
                <a:gd name="connsiteX5" fmla="*/ 28963 w 40064"/>
                <a:gd name="connsiteY5" fmla="*/ 36595 h 39935"/>
                <a:gd name="connsiteX6" fmla="*/ 27813 w 40064"/>
                <a:gd name="connsiteY6" fmla="*/ 36982 h 39935"/>
                <a:gd name="connsiteX7" fmla="*/ 17621 w 40064"/>
                <a:gd name="connsiteY7" fmla="*/ 39935 h 3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64" h="39935">
                  <a:moveTo>
                    <a:pt x="0" y="8789"/>
                  </a:moveTo>
                  <a:lnTo>
                    <a:pt x="14097" y="1740"/>
                  </a:lnTo>
                  <a:cubicBezTo>
                    <a:pt x="22607" y="-2412"/>
                    <a:pt x="32872" y="1121"/>
                    <a:pt x="37024" y="9631"/>
                  </a:cubicBezTo>
                  <a:cubicBezTo>
                    <a:pt x="37284" y="10163"/>
                    <a:pt x="37516" y="10709"/>
                    <a:pt x="37719" y="11265"/>
                  </a:cubicBezTo>
                  <a:lnTo>
                    <a:pt x="38957" y="14504"/>
                  </a:lnTo>
                  <a:cubicBezTo>
                    <a:pt x="42298" y="23364"/>
                    <a:pt x="37823" y="33254"/>
                    <a:pt x="28963" y="36595"/>
                  </a:cubicBezTo>
                  <a:cubicBezTo>
                    <a:pt x="28585" y="36737"/>
                    <a:pt x="28201" y="36867"/>
                    <a:pt x="27813" y="36982"/>
                  </a:cubicBezTo>
                  <a:lnTo>
                    <a:pt x="17621" y="3993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B0F5200-2F44-B535-7A43-22828E7DFE77}"/>
                </a:ext>
              </a:extLst>
            </p:cNvPr>
            <p:cNvSpPr/>
            <p:nvPr/>
          </p:nvSpPr>
          <p:spPr>
            <a:xfrm>
              <a:off x="5226367" y="3708939"/>
              <a:ext cx="11049" cy="27527"/>
            </a:xfrm>
            <a:custGeom>
              <a:avLst/>
              <a:gdLst>
                <a:gd name="connsiteX0" fmla="*/ 0 w 11049"/>
                <a:gd name="connsiteY0" fmla="*/ 27527 h 27527"/>
                <a:gd name="connsiteX1" fmla="*/ 11049 w 11049"/>
                <a:gd name="connsiteY1" fmla="*/ 0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" h="27527">
                  <a:moveTo>
                    <a:pt x="0" y="27527"/>
                  </a:moveTo>
                  <a:cubicBezTo>
                    <a:pt x="0" y="27527"/>
                    <a:pt x="11049" y="21622"/>
                    <a:pt x="11049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3793EB0-DEB2-E028-6C96-969796FF0E78}"/>
                </a:ext>
              </a:extLst>
            </p:cNvPr>
            <p:cNvSpPr/>
            <p:nvPr/>
          </p:nvSpPr>
          <p:spPr>
            <a:xfrm>
              <a:off x="6725983" y="3597211"/>
              <a:ext cx="222952" cy="190768"/>
            </a:xfrm>
            <a:custGeom>
              <a:avLst/>
              <a:gdLst>
                <a:gd name="connsiteX0" fmla="*/ 25146 w 222952"/>
                <a:gd name="connsiteY0" fmla="*/ 0 h 190768"/>
                <a:gd name="connsiteX1" fmla="*/ 72771 w 222952"/>
                <a:gd name="connsiteY1" fmla="*/ 28575 h 190768"/>
                <a:gd name="connsiteX2" fmla="*/ 153448 w 222952"/>
                <a:gd name="connsiteY2" fmla="*/ 57721 h 190768"/>
                <a:gd name="connsiteX3" fmla="*/ 194215 w 222952"/>
                <a:gd name="connsiteY3" fmla="*/ 114871 h 190768"/>
                <a:gd name="connsiteX4" fmla="*/ 221551 w 222952"/>
                <a:gd name="connsiteY4" fmla="*/ 127730 h 190768"/>
                <a:gd name="connsiteX5" fmla="*/ 194596 w 222952"/>
                <a:gd name="connsiteY5" fmla="*/ 140113 h 190768"/>
                <a:gd name="connsiteX6" fmla="*/ 188976 w 222952"/>
                <a:gd name="connsiteY6" fmla="*/ 187738 h 190768"/>
                <a:gd name="connsiteX7" fmla="*/ 120967 w 222952"/>
                <a:gd name="connsiteY7" fmla="*/ 175927 h 190768"/>
                <a:gd name="connsiteX8" fmla="*/ 63817 w 222952"/>
                <a:gd name="connsiteY8" fmla="*/ 148685 h 190768"/>
                <a:gd name="connsiteX9" fmla="*/ 30575 w 222952"/>
                <a:gd name="connsiteY9" fmla="*/ 78486 h 190768"/>
                <a:gd name="connsiteX10" fmla="*/ 0 w 222952"/>
                <a:gd name="connsiteY10" fmla="*/ 58483 h 19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952" h="190768">
                  <a:moveTo>
                    <a:pt x="25146" y="0"/>
                  </a:moveTo>
                  <a:lnTo>
                    <a:pt x="72771" y="28575"/>
                  </a:lnTo>
                  <a:cubicBezTo>
                    <a:pt x="72771" y="28575"/>
                    <a:pt x="138874" y="40672"/>
                    <a:pt x="153448" y="57721"/>
                  </a:cubicBezTo>
                  <a:cubicBezTo>
                    <a:pt x="168021" y="74771"/>
                    <a:pt x="184118" y="112681"/>
                    <a:pt x="194215" y="114871"/>
                  </a:cubicBezTo>
                  <a:cubicBezTo>
                    <a:pt x="204311" y="117062"/>
                    <a:pt x="229076" y="114871"/>
                    <a:pt x="221551" y="127730"/>
                  </a:cubicBezTo>
                  <a:cubicBezTo>
                    <a:pt x="214026" y="140589"/>
                    <a:pt x="194596" y="140113"/>
                    <a:pt x="194596" y="140113"/>
                  </a:cubicBezTo>
                  <a:cubicBezTo>
                    <a:pt x="194596" y="140113"/>
                    <a:pt x="193357" y="179070"/>
                    <a:pt x="188976" y="187738"/>
                  </a:cubicBezTo>
                  <a:cubicBezTo>
                    <a:pt x="184594" y="196405"/>
                    <a:pt x="161258" y="184595"/>
                    <a:pt x="120967" y="175927"/>
                  </a:cubicBezTo>
                  <a:cubicBezTo>
                    <a:pt x="80676" y="167259"/>
                    <a:pt x="75914" y="173831"/>
                    <a:pt x="63817" y="148685"/>
                  </a:cubicBezTo>
                  <a:cubicBezTo>
                    <a:pt x="51721" y="123539"/>
                    <a:pt x="30575" y="78486"/>
                    <a:pt x="30575" y="78486"/>
                  </a:cubicBezTo>
                  <a:lnTo>
                    <a:pt x="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5AEF606-D294-03F5-3C6B-B9AF7D48122A}"/>
                </a:ext>
              </a:extLst>
            </p:cNvPr>
            <p:cNvSpPr/>
            <p:nvPr/>
          </p:nvSpPr>
          <p:spPr>
            <a:xfrm>
              <a:off x="6725792" y="3597211"/>
              <a:ext cx="59626" cy="79724"/>
            </a:xfrm>
            <a:custGeom>
              <a:avLst/>
              <a:gdLst>
                <a:gd name="connsiteX0" fmla="*/ 25337 w 59626"/>
                <a:gd name="connsiteY0" fmla="*/ 0 h 79724"/>
                <a:gd name="connsiteX1" fmla="*/ 59627 w 59626"/>
                <a:gd name="connsiteY1" fmla="*/ 20764 h 79724"/>
                <a:gd name="connsiteX2" fmla="*/ 31052 w 59626"/>
                <a:gd name="connsiteY2" fmla="*/ 79724 h 79724"/>
                <a:gd name="connsiteX3" fmla="*/ 30575 w 59626"/>
                <a:gd name="connsiteY3" fmla="*/ 78677 h 79724"/>
                <a:gd name="connsiteX4" fmla="*/ 0 w 59626"/>
                <a:gd name="connsiteY4" fmla="*/ 58674 h 7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6" h="79724">
                  <a:moveTo>
                    <a:pt x="25337" y="0"/>
                  </a:moveTo>
                  <a:lnTo>
                    <a:pt x="59627" y="20764"/>
                  </a:lnTo>
                  <a:lnTo>
                    <a:pt x="31052" y="79724"/>
                  </a:lnTo>
                  <a:lnTo>
                    <a:pt x="30575" y="78677"/>
                  </a:lnTo>
                  <a:lnTo>
                    <a:pt x="0" y="586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27E3D87-8BBB-8B5E-A607-FB7E0FC27D51}"/>
                </a:ext>
              </a:extLst>
            </p:cNvPr>
            <p:cNvSpPr/>
            <p:nvPr/>
          </p:nvSpPr>
          <p:spPr>
            <a:xfrm>
              <a:off x="6804659" y="3708533"/>
              <a:ext cx="115919" cy="46221"/>
            </a:xfrm>
            <a:custGeom>
              <a:avLst/>
              <a:gdLst>
                <a:gd name="connsiteX0" fmla="*/ 115919 w 115919"/>
                <a:gd name="connsiteY0" fmla="*/ 29077 h 46221"/>
                <a:gd name="connsiteX1" fmla="*/ 23813 w 115919"/>
                <a:gd name="connsiteY1" fmla="*/ 502 h 46221"/>
                <a:gd name="connsiteX2" fmla="*/ 9525 w 115919"/>
                <a:gd name="connsiteY2" fmla="*/ 7645 h 46221"/>
                <a:gd name="connsiteX3" fmla="*/ 0 w 115919"/>
                <a:gd name="connsiteY3" fmla="*/ 46221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" h="46221">
                  <a:moveTo>
                    <a:pt x="115919" y="29077"/>
                  </a:moveTo>
                  <a:lnTo>
                    <a:pt x="23813" y="502"/>
                  </a:lnTo>
                  <a:cubicBezTo>
                    <a:pt x="17909" y="-1287"/>
                    <a:pt x="11636" y="1849"/>
                    <a:pt x="9525" y="7645"/>
                  </a:cubicBezTo>
                  <a:cubicBezTo>
                    <a:pt x="4569" y="19998"/>
                    <a:pt x="1363" y="32982"/>
                    <a:pt x="0" y="46221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CCBF38D8-700A-B1DE-4237-2CF67868424B}"/>
                </a:ext>
              </a:extLst>
            </p:cNvPr>
            <p:cNvSpPr/>
            <p:nvPr/>
          </p:nvSpPr>
          <p:spPr>
            <a:xfrm>
              <a:off x="6775100" y="3702924"/>
              <a:ext cx="37751" cy="38780"/>
            </a:xfrm>
            <a:custGeom>
              <a:avLst/>
              <a:gdLst>
                <a:gd name="connsiteX0" fmla="*/ 37751 w 37751"/>
                <a:gd name="connsiteY0" fmla="*/ 5348 h 38780"/>
                <a:gd name="connsiteX1" fmla="*/ 22797 w 37751"/>
                <a:gd name="connsiteY1" fmla="*/ 776 h 38780"/>
                <a:gd name="connsiteX2" fmla="*/ 1448 w 37751"/>
                <a:gd name="connsiteY2" fmla="*/ 11983 h 38780"/>
                <a:gd name="connsiteX3" fmla="*/ 984 w 37751"/>
                <a:gd name="connsiteY3" fmla="*/ 13825 h 38780"/>
                <a:gd name="connsiteX4" fmla="*/ 318 w 37751"/>
                <a:gd name="connsiteY4" fmla="*/ 17255 h 38780"/>
                <a:gd name="connsiteX5" fmla="*/ 13880 w 37751"/>
                <a:gd name="connsiteY5" fmla="*/ 37353 h 38780"/>
                <a:gd name="connsiteX6" fmla="*/ 15081 w 37751"/>
                <a:gd name="connsiteY6" fmla="*/ 37543 h 38780"/>
                <a:gd name="connsiteX7" fmla="*/ 25654 w 37751"/>
                <a:gd name="connsiteY7" fmla="*/ 38781 h 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1" h="38780">
                  <a:moveTo>
                    <a:pt x="37751" y="5348"/>
                  </a:moveTo>
                  <a:lnTo>
                    <a:pt x="22797" y="776"/>
                  </a:lnTo>
                  <a:cubicBezTo>
                    <a:pt x="13807" y="-2025"/>
                    <a:pt x="4248" y="2993"/>
                    <a:pt x="1448" y="11983"/>
                  </a:cubicBezTo>
                  <a:cubicBezTo>
                    <a:pt x="1259" y="12588"/>
                    <a:pt x="1104" y="13203"/>
                    <a:pt x="984" y="13825"/>
                  </a:cubicBezTo>
                  <a:lnTo>
                    <a:pt x="318" y="17255"/>
                  </a:lnTo>
                  <a:cubicBezTo>
                    <a:pt x="-1487" y="26550"/>
                    <a:pt x="4585" y="35548"/>
                    <a:pt x="13880" y="37353"/>
                  </a:cubicBezTo>
                  <a:cubicBezTo>
                    <a:pt x="14278" y="37431"/>
                    <a:pt x="14679" y="37494"/>
                    <a:pt x="15081" y="37543"/>
                  </a:cubicBezTo>
                  <a:lnTo>
                    <a:pt x="25654" y="38781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A8ADA6C-0404-52CB-DFFA-2BD26FE60C49}"/>
                </a:ext>
              </a:extLst>
            </p:cNvPr>
            <p:cNvSpPr/>
            <p:nvPr/>
          </p:nvSpPr>
          <p:spPr>
            <a:xfrm>
              <a:off x="6813041" y="3684079"/>
              <a:ext cx="15430" cy="25336"/>
            </a:xfrm>
            <a:custGeom>
              <a:avLst/>
              <a:gdLst>
                <a:gd name="connsiteX0" fmla="*/ 15430 w 15430"/>
                <a:gd name="connsiteY0" fmla="*/ 25337 h 25336"/>
                <a:gd name="connsiteX1" fmla="*/ 0 w 15430"/>
                <a:gd name="connsiteY1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0" h="25336">
                  <a:moveTo>
                    <a:pt x="15430" y="25337"/>
                  </a:moveTo>
                  <a:cubicBezTo>
                    <a:pt x="15430" y="25337"/>
                    <a:pt x="3620" y="2143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97756D2-417A-892E-F39A-7506B17B8919}"/>
                </a:ext>
              </a:extLst>
            </p:cNvPr>
            <p:cNvSpPr/>
            <p:nvPr/>
          </p:nvSpPr>
          <p:spPr>
            <a:xfrm>
              <a:off x="5270489" y="2856573"/>
              <a:ext cx="1499298" cy="835106"/>
            </a:xfrm>
            <a:custGeom>
              <a:avLst/>
              <a:gdLst>
                <a:gd name="connsiteX0" fmla="*/ 568336 w 1499298"/>
                <a:gd name="connsiteY0" fmla="*/ 27025 h 835106"/>
                <a:gd name="connsiteX1" fmla="*/ 373550 w 1499298"/>
                <a:gd name="connsiteY1" fmla="*/ 120655 h 835106"/>
                <a:gd name="connsiteX2" fmla="*/ 314209 w 1499298"/>
                <a:gd name="connsiteY2" fmla="*/ 310203 h 835106"/>
                <a:gd name="connsiteX3" fmla="*/ 251058 w 1499298"/>
                <a:gd name="connsiteY3" fmla="*/ 538041 h 835106"/>
                <a:gd name="connsiteX4" fmla="*/ 224198 w 1499298"/>
                <a:gd name="connsiteY4" fmla="*/ 564901 h 835106"/>
                <a:gd name="connsiteX5" fmla="*/ 93991 w 1499298"/>
                <a:gd name="connsiteY5" fmla="*/ 658723 h 835106"/>
                <a:gd name="connsiteX6" fmla="*/ 170 w 1499298"/>
                <a:gd name="connsiteY6" fmla="*/ 744448 h 835106"/>
                <a:gd name="connsiteX7" fmla="*/ 84466 w 1499298"/>
                <a:gd name="connsiteY7" fmla="*/ 834459 h 835106"/>
                <a:gd name="connsiteX8" fmla="*/ 373550 w 1499298"/>
                <a:gd name="connsiteY8" fmla="*/ 700442 h 835106"/>
                <a:gd name="connsiteX9" fmla="*/ 467276 w 1499298"/>
                <a:gd name="connsiteY9" fmla="*/ 543851 h 835106"/>
                <a:gd name="connsiteX10" fmla="*/ 438701 w 1499298"/>
                <a:gd name="connsiteY10" fmla="*/ 697013 h 835106"/>
                <a:gd name="connsiteX11" fmla="*/ 488516 w 1499298"/>
                <a:gd name="connsiteY11" fmla="*/ 790834 h 835106"/>
                <a:gd name="connsiteX12" fmla="*/ 793316 w 1499298"/>
                <a:gd name="connsiteY12" fmla="*/ 834840 h 835106"/>
                <a:gd name="connsiteX13" fmla="*/ 1042300 w 1499298"/>
                <a:gd name="connsiteY13" fmla="*/ 788929 h 835106"/>
                <a:gd name="connsiteX14" fmla="*/ 1086305 w 1499298"/>
                <a:gd name="connsiteY14" fmla="*/ 666343 h 835106"/>
                <a:gd name="connsiteX15" fmla="*/ 1092021 w 1499298"/>
                <a:gd name="connsiteY15" fmla="*/ 585952 h 835106"/>
                <a:gd name="connsiteX16" fmla="*/ 1237563 w 1499298"/>
                <a:gd name="connsiteY16" fmla="*/ 725683 h 835106"/>
                <a:gd name="connsiteX17" fmla="*/ 1423300 w 1499298"/>
                <a:gd name="connsiteY17" fmla="*/ 829125 h 835106"/>
                <a:gd name="connsiteX18" fmla="*/ 1497976 w 1499298"/>
                <a:gd name="connsiteY18" fmla="*/ 721873 h 835106"/>
                <a:gd name="connsiteX19" fmla="*/ 1392630 w 1499298"/>
                <a:gd name="connsiteY19" fmla="*/ 605097 h 835106"/>
                <a:gd name="connsiteX20" fmla="*/ 1317954 w 1499298"/>
                <a:gd name="connsiteY20" fmla="*/ 499750 h 835106"/>
                <a:gd name="connsiteX21" fmla="*/ 1312238 w 1499298"/>
                <a:gd name="connsiteY21" fmla="*/ 459555 h 835106"/>
                <a:gd name="connsiteX22" fmla="*/ 1300808 w 1499298"/>
                <a:gd name="connsiteY22" fmla="*/ 446125 h 835106"/>
                <a:gd name="connsiteX23" fmla="*/ 1289283 w 1499298"/>
                <a:gd name="connsiteY23" fmla="*/ 292963 h 835106"/>
                <a:gd name="connsiteX24" fmla="*/ 1180127 w 1499298"/>
                <a:gd name="connsiteY24" fmla="*/ 141706 h 835106"/>
                <a:gd name="connsiteX25" fmla="*/ 1105451 w 1499298"/>
                <a:gd name="connsiteY25" fmla="*/ 51694 h 835106"/>
                <a:gd name="connsiteX26" fmla="*/ 984769 w 1499298"/>
                <a:gd name="connsiteY26" fmla="*/ 9594 h 835106"/>
                <a:gd name="connsiteX27" fmla="*/ 738548 w 1499298"/>
                <a:gd name="connsiteY27" fmla="*/ 4927 h 835106"/>
                <a:gd name="connsiteX28" fmla="*/ 568336 w 1499298"/>
                <a:gd name="connsiteY28" fmla="*/ 27025 h 83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9298" h="835106">
                  <a:moveTo>
                    <a:pt x="568336" y="27025"/>
                  </a:moveTo>
                  <a:cubicBezTo>
                    <a:pt x="568336" y="27025"/>
                    <a:pt x="381265" y="78460"/>
                    <a:pt x="373550" y="120655"/>
                  </a:cubicBezTo>
                  <a:cubicBezTo>
                    <a:pt x="365834" y="162851"/>
                    <a:pt x="314209" y="300583"/>
                    <a:pt x="314209" y="310203"/>
                  </a:cubicBezTo>
                  <a:cubicBezTo>
                    <a:pt x="314209" y="319823"/>
                    <a:pt x="251058" y="538041"/>
                    <a:pt x="251058" y="538041"/>
                  </a:cubicBezTo>
                  <a:cubicBezTo>
                    <a:pt x="251058" y="538041"/>
                    <a:pt x="226198" y="557091"/>
                    <a:pt x="224198" y="564901"/>
                  </a:cubicBezTo>
                  <a:cubicBezTo>
                    <a:pt x="224198" y="564901"/>
                    <a:pt x="130376" y="618527"/>
                    <a:pt x="93991" y="658723"/>
                  </a:cubicBezTo>
                  <a:cubicBezTo>
                    <a:pt x="57605" y="698918"/>
                    <a:pt x="-3640" y="731494"/>
                    <a:pt x="170" y="744448"/>
                  </a:cubicBezTo>
                  <a:cubicBezTo>
                    <a:pt x="3980" y="757402"/>
                    <a:pt x="23220" y="836364"/>
                    <a:pt x="84466" y="834459"/>
                  </a:cubicBezTo>
                  <a:cubicBezTo>
                    <a:pt x="145712" y="832554"/>
                    <a:pt x="335259" y="738732"/>
                    <a:pt x="373550" y="700442"/>
                  </a:cubicBezTo>
                  <a:cubicBezTo>
                    <a:pt x="411840" y="662152"/>
                    <a:pt x="467276" y="543851"/>
                    <a:pt x="467276" y="543851"/>
                  </a:cubicBezTo>
                  <a:cubicBezTo>
                    <a:pt x="467276" y="543851"/>
                    <a:pt x="429176" y="668248"/>
                    <a:pt x="438701" y="697013"/>
                  </a:cubicBezTo>
                  <a:cubicBezTo>
                    <a:pt x="448226" y="725779"/>
                    <a:pt x="457751" y="777404"/>
                    <a:pt x="488516" y="790834"/>
                  </a:cubicBezTo>
                  <a:cubicBezTo>
                    <a:pt x="519282" y="804265"/>
                    <a:pt x="616818" y="838459"/>
                    <a:pt x="793316" y="834840"/>
                  </a:cubicBezTo>
                  <a:cubicBezTo>
                    <a:pt x="969815" y="831220"/>
                    <a:pt x="1017345" y="825315"/>
                    <a:pt x="1042300" y="788929"/>
                  </a:cubicBezTo>
                  <a:cubicBezTo>
                    <a:pt x="1066761" y="752275"/>
                    <a:pt x="1081870" y="710186"/>
                    <a:pt x="1086305" y="666343"/>
                  </a:cubicBezTo>
                  <a:cubicBezTo>
                    <a:pt x="1090181" y="639722"/>
                    <a:pt x="1092091" y="612853"/>
                    <a:pt x="1092021" y="585952"/>
                  </a:cubicBezTo>
                  <a:cubicBezTo>
                    <a:pt x="1092021" y="568711"/>
                    <a:pt x="1134216" y="662152"/>
                    <a:pt x="1237563" y="725683"/>
                  </a:cubicBezTo>
                  <a:cubicBezTo>
                    <a:pt x="1340909" y="789215"/>
                    <a:pt x="1404155" y="850175"/>
                    <a:pt x="1423300" y="829125"/>
                  </a:cubicBezTo>
                  <a:cubicBezTo>
                    <a:pt x="1442445" y="808074"/>
                    <a:pt x="1509501" y="777404"/>
                    <a:pt x="1497976" y="721873"/>
                  </a:cubicBezTo>
                  <a:cubicBezTo>
                    <a:pt x="1486451" y="666342"/>
                    <a:pt x="1444350" y="656817"/>
                    <a:pt x="1392630" y="605097"/>
                  </a:cubicBezTo>
                  <a:cubicBezTo>
                    <a:pt x="1361892" y="574514"/>
                    <a:pt x="1336633" y="538881"/>
                    <a:pt x="1317954" y="499750"/>
                  </a:cubicBezTo>
                  <a:cubicBezTo>
                    <a:pt x="1317954" y="499750"/>
                    <a:pt x="1323764" y="472985"/>
                    <a:pt x="1312238" y="459555"/>
                  </a:cubicBezTo>
                  <a:lnTo>
                    <a:pt x="1300808" y="446125"/>
                  </a:lnTo>
                  <a:cubicBezTo>
                    <a:pt x="1322826" y="396356"/>
                    <a:pt x="1318500" y="338875"/>
                    <a:pt x="1289283" y="292963"/>
                  </a:cubicBezTo>
                  <a:cubicBezTo>
                    <a:pt x="1256334" y="240151"/>
                    <a:pt x="1219866" y="189617"/>
                    <a:pt x="1180127" y="141706"/>
                  </a:cubicBezTo>
                  <a:cubicBezTo>
                    <a:pt x="1138026" y="89985"/>
                    <a:pt x="1147551" y="76555"/>
                    <a:pt x="1105451" y="51694"/>
                  </a:cubicBezTo>
                  <a:cubicBezTo>
                    <a:pt x="1063350" y="26834"/>
                    <a:pt x="1080590" y="28739"/>
                    <a:pt x="984769" y="9594"/>
                  </a:cubicBezTo>
                  <a:cubicBezTo>
                    <a:pt x="888947" y="-9552"/>
                    <a:pt x="863801" y="6069"/>
                    <a:pt x="738548" y="4927"/>
                  </a:cubicBezTo>
                  <a:cubicBezTo>
                    <a:pt x="613294" y="3784"/>
                    <a:pt x="568336" y="27025"/>
                    <a:pt x="568336" y="27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37C4FAA-8CF1-C3BC-74AB-96D60E99D016}"/>
                </a:ext>
              </a:extLst>
            </p:cNvPr>
            <p:cNvSpPr/>
            <p:nvPr/>
          </p:nvSpPr>
          <p:spPr>
            <a:xfrm>
              <a:off x="6357937" y="3030854"/>
              <a:ext cx="35295" cy="411670"/>
            </a:xfrm>
            <a:custGeom>
              <a:avLst/>
              <a:gdLst>
                <a:gd name="connsiteX0" fmla="*/ 4001 w 35295"/>
                <a:gd name="connsiteY0" fmla="*/ 411671 h 411670"/>
                <a:gd name="connsiteX1" fmla="*/ 32576 w 35295"/>
                <a:gd name="connsiteY1" fmla="*/ 200978 h 411670"/>
                <a:gd name="connsiteX2" fmla="*/ 0 w 35295"/>
                <a:gd name="connsiteY2" fmla="*/ 0 h 4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" h="411670">
                  <a:moveTo>
                    <a:pt x="4001" y="411671"/>
                  </a:moveTo>
                  <a:cubicBezTo>
                    <a:pt x="4001" y="411671"/>
                    <a:pt x="21241" y="296799"/>
                    <a:pt x="32576" y="200978"/>
                  </a:cubicBezTo>
                  <a:cubicBezTo>
                    <a:pt x="43910" y="105156"/>
                    <a:pt x="17240" y="2867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BBA613C0-DE95-7D8F-797F-1D4D10B9AB93}"/>
                </a:ext>
              </a:extLst>
            </p:cNvPr>
            <p:cNvSpPr/>
            <p:nvPr/>
          </p:nvSpPr>
          <p:spPr>
            <a:xfrm>
              <a:off x="5723454" y="3072955"/>
              <a:ext cx="22952" cy="327469"/>
            </a:xfrm>
            <a:custGeom>
              <a:avLst/>
              <a:gdLst>
                <a:gd name="connsiteX0" fmla="*/ 10596 w 22952"/>
                <a:gd name="connsiteY0" fmla="*/ 0 h 327469"/>
                <a:gd name="connsiteX1" fmla="*/ 6786 w 22952"/>
                <a:gd name="connsiteY1" fmla="*/ 126397 h 327469"/>
                <a:gd name="connsiteX2" fmla="*/ 22121 w 22952"/>
                <a:gd name="connsiteY2" fmla="*/ 243173 h 327469"/>
                <a:gd name="connsiteX3" fmla="*/ 14501 w 22952"/>
                <a:gd name="connsiteY3" fmla="*/ 327470 h 32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2" h="327469">
                  <a:moveTo>
                    <a:pt x="10596" y="0"/>
                  </a:moveTo>
                  <a:cubicBezTo>
                    <a:pt x="10596" y="0"/>
                    <a:pt x="-10455" y="68961"/>
                    <a:pt x="6786" y="126397"/>
                  </a:cubicBezTo>
                  <a:cubicBezTo>
                    <a:pt x="24026" y="183833"/>
                    <a:pt x="24026" y="212122"/>
                    <a:pt x="22121" y="243173"/>
                  </a:cubicBezTo>
                  <a:cubicBezTo>
                    <a:pt x="20216" y="274225"/>
                    <a:pt x="14501" y="327470"/>
                    <a:pt x="14501" y="32747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04048E2-43FD-3D0B-8581-953A4B39C87A}"/>
                </a:ext>
              </a:extLst>
            </p:cNvPr>
            <p:cNvSpPr/>
            <p:nvPr/>
          </p:nvSpPr>
          <p:spPr>
            <a:xfrm>
              <a:off x="5756909" y="3354419"/>
              <a:ext cx="133921" cy="172307"/>
            </a:xfrm>
            <a:custGeom>
              <a:avLst/>
              <a:gdLst>
                <a:gd name="connsiteX0" fmla="*/ 0 w 133921"/>
                <a:gd name="connsiteY0" fmla="*/ 153162 h 172307"/>
                <a:gd name="connsiteX1" fmla="*/ 114872 w 133921"/>
                <a:gd name="connsiteY1" fmla="*/ 0 h 172307"/>
                <a:gd name="connsiteX2" fmla="*/ 133922 w 133921"/>
                <a:gd name="connsiteY2" fmla="*/ 13430 h 172307"/>
                <a:gd name="connsiteX3" fmla="*/ 13335 w 133921"/>
                <a:gd name="connsiteY3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21" h="172307">
                  <a:moveTo>
                    <a:pt x="0" y="153162"/>
                  </a:moveTo>
                  <a:cubicBezTo>
                    <a:pt x="5715" y="149352"/>
                    <a:pt x="114872" y="0"/>
                    <a:pt x="114872" y="0"/>
                  </a:cubicBezTo>
                  <a:lnTo>
                    <a:pt x="133922" y="13430"/>
                  </a:lnTo>
                  <a:lnTo>
                    <a:pt x="13335" y="172307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E4BBA46-D38F-5579-8CC2-6759425A8F0F}"/>
                </a:ext>
              </a:extLst>
            </p:cNvPr>
            <p:cNvSpPr/>
            <p:nvPr/>
          </p:nvSpPr>
          <p:spPr>
            <a:xfrm>
              <a:off x="6181915" y="3371659"/>
              <a:ext cx="128397" cy="193357"/>
            </a:xfrm>
            <a:custGeom>
              <a:avLst/>
              <a:gdLst>
                <a:gd name="connsiteX0" fmla="*/ 0 w 128397"/>
                <a:gd name="connsiteY0" fmla="*/ 7620 h 193357"/>
                <a:gd name="connsiteX1" fmla="*/ 107252 w 128397"/>
                <a:gd name="connsiteY1" fmla="*/ 193358 h 193357"/>
                <a:gd name="connsiteX2" fmla="*/ 128397 w 128397"/>
                <a:gd name="connsiteY2" fmla="*/ 178117 h 193357"/>
                <a:gd name="connsiteX3" fmla="*/ 23051 w 128397"/>
                <a:gd name="connsiteY3" fmla="*/ 0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97" h="193357">
                  <a:moveTo>
                    <a:pt x="0" y="7620"/>
                  </a:moveTo>
                  <a:lnTo>
                    <a:pt x="107252" y="193358"/>
                  </a:lnTo>
                  <a:lnTo>
                    <a:pt x="128397" y="178117"/>
                  </a:lnTo>
                  <a:lnTo>
                    <a:pt x="23051" y="0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D563F58D-D863-49D0-A020-CACB32157E28}"/>
                </a:ext>
              </a:extLst>
            </p:cNvPr>
            <p:cNvSpPr/>
            <p:nvPr/>
          </p:nvSpPr>
          <p:spPr>
            <a:xfrm>
              <a:off x="5827680" y="3603307"/>
              <a:ext cx="68961" cy="74771"/>
            </a:xfrm>
            <a:custGeom>
              <a:avLst/>
              <a:gdLst>
                <a:gd name="connsiteX0" fmla="*/ 68961 w 68961"/>
                <a:gd name="connsiteY0" fmla="*/ 74771 h 74771"/>
                <a:gd name="connsiteX1" fmla="*/ 0 w 68961"/>
                <a:gd name="connsiteY1" fmla="*/ 0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61" h="74771">
                  <a:moveTo>
                    <a:pt x="68961" y="74771"/>
                  </a:moveTo>
                  <a:cubicBezTo>
                    <a:pt x="68961" y="74771"/>
                    <a:pt x="61341" y="6134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9AA89BC-8048-F1F1-C118-FBF2FB1C1FDD}"/>
                </a:ext>
              </a:extLst>
            </p:cNvPr>
            <p:cNvSpPr/>
            <p:nvPr/>
          </p:nvSpPr>
          <p:spPr>
            <a:xfrm>
              <a:off x="6063233" y="3624738"/>
              <a:ext cx="84296" cy="66675"/>
            </a:xfrm>
            <a:custGeom>
              <a:avLst/>
              <a:gdLst>
                <a:gd name="connsiteX0" fmla="*/ 0 w 84296"/>
                <a:gd name="connsiteY0" fmla="*/ 66675 h 66675"/>
                <a:gd name="connsiteX1" fmla="*/ 84296 w 84296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6" h="66675">
                  <a:moveTo>
                    <a:pt x="0" y="66675"/>
                  </a:moveTo>
                  <a:cubicBezTo>
                    <a:pt x="0" y="66675"/>
                    <a:pt x="68961" y="36100"/>
                    <a:pt x="84296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8C9A3D7-505F-AC84-C10A-8536289A7826}"/>
                </a:ext>
              </a:extLst>
            </p:cNvPr>
            <p:cNvSpPr/>
            <p:nvPr/>
          </p:nvSpPr>
          <p:spPr>
            <a:xfrm>
              <a:off x="6126479" y="3658838"/>
              <a:ext cx="38100" cy="24955"/>
            </a:xfrm>
            <a:custGeom>
              <a:avLst/>
              <a:gdLst>
                <a:gd name="connsiteX0" fmla="*/ 0 w 38100"/>
                <a:gd name="connsiteY0" fmla="*/ 24955 h 24955"/>
                <a:gd name="connsiteX1" fmla="*/ 38100 w 38100"/>
                <a:gd name="connsiteY1" fmla="*/ 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4955">
                  <a:moveTo>
                    <a:pt x="0" y="24955"/>
                  </a:moveTo>
                  <a:cubicBezTo>
                    <a:pt x="15689" y="22479"/>
                    <a:pt x="29561" y="13392"/>
                    <a:pt x="3810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E546519-7FF1-6D0F-2E30-E58FD55CD698}"/>
                </a:ext>
              </a:extLst>
            </p:cNvPr>
            <p:cNvSpPr/>
            <p:nvPr/>
          </p:nvSpPr>
          <p:spPr>
            <a:xfrm>
              <a:off x="5792159" y="2691669"/>
              <a:ext cx="503429" cy="206655"/>
            </a:xfrm>
            <a:custGeom>
              <a:avLst/>
              <a:gdLst>
                <a:gd name="connsiteX0" fmla="*/ 126866 w 503429"/>
                <a:gd name="connsiteY0" fmla="*/ 13430 h 206655"/>
                <a:gd name="connsiteX1" fmla="*/ 58191 w 503429"/>
                <a:gd name="connsiteY1" fmla="*/ 45815 h 206655"/>
                <a:gd name="connsiteX2" fmla="*/ 54285 w 503429"/>
                <a:gd name="connsiteY2" fmla="*/ 80772 h 206655"/>
                <a:gd name="connsiteX3" fmla="*/ 11518 w 503429"/>
                <a:gd name="connsiteY3" fmla="*/ 122301 h 206655"/>
                <a:gd name="connsiteX4" fmla="*/ 17995 w 503429"/>
                <a:gd name="connsiteY4" fmla="*/ 149542 h 206655"/>
                <a:gd name="connsiteX5" fmla="*/ 1136 w 503429"/>
                <a:gd name="connsiteY5" fmla="*/ 180594 h 206655"/>
                <a:gd name="connsiteX6" fmla="*/ 46475 w 503429"/>
                <a:gd name="connsiteY6" fmla="*/ 206502 h 206655"/>
                <a:gd name="connsiteX7" fmla="*/ 217925 w 503429"/>
                <a:gd name="connsiteY7" fmla="*/ 201359 h 206655"/>
                <a:gd name="connsiteX8" fmla="*/ 376040 w 503429"/>
                <a:gd name="connsiteY8" fmla="*/ 184499 h 206655"/>
                <a:gd name="connsiteX9" fmla="*/ 503104 w 503429"/>
                <a:gd name="connsiteY9" fmla="*/ 190976 h 206655"/>
                <a:gd name="connsiteX10" fmla="*/ 474529 w 503429"/>
                <a:gd name="connsiteY10" fmla="*/ 131350 h 206655"/>
                <a:gd name="connsiteX11" fmla="*/ 481005 w 503429"/>
                <a:gd name="connsiteY11" fmla="*/ 96393 h 206655"/>
                <a:gd name="connsiteX12" fmla="*/ 444715 w 503429"/>
                <a:gd name="connsiteY12" fmla="*/ 56198 h 206655"/>
                <a:gd name="connsiteX13" fmla="*/ 416140 w 503429"/>
                <a:gd name="connsiteY13" fmla="*/ 23717 h 206655"/>
                <a:gd name="connsiteX14" fmla="*/ 294316 w 503429"/>
                <a:gd name="connsiteY14" fmla="*/ 3905 h 206655"/>
                <a:gd name="connsiteX15" fmla="*/ 155536 w 503429"/>
                <a:gd name="connsiteY15" fmla="*/ 0 h 2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429" h="206655">
                  <a:moveTo>
                    <a:pt x="126866" y="13430"/>
                  </a:moveTo>
                  <a:cubicBezTo>
                    <a:pt x="126866" y="13430"/>
                    <a:pt x="62001" y="28956"/>
                    <a:pt x="58191" y="45815"/>
                  </a:cubicBezTo>
                  <a:cubicBezTo>
                    <a:pt x="56172" y="57376"/>
                    <a:pt x="54868" y="69051"/>
                    <a:pt x="54285" y="80772"/>
                  </a:cubicBezTo>
                  <a:cubicBezTo>
                    <a:pt x="52952" y="86011"/>
                    <a:pt x="21805" y="104108"/>
                    <a:pt x="11518" y="122301"/>
                  </a:cubicBezTo>
                  <a:cubicBezTo>
                    <a:pt x="1231" y="140494"/>
                    <a:pt x="17995" y="144304"/>
                    <a:pt x="17995" y="149542"/>
                  </a:cubicBezTo>
                  <a:cubicBezTo>
                    <a:pt x="17995" y="154781"/>
                    <a:pt x="-5341" y="171545"/>
                    <a:pt x="1136" y="180594"/>
                  </a:cubicBezTo>
                  <a:cubicBezTo>
                    <a:pt x="9928" y="197309"/>
                    <a:pt x="27611" y="207414"/>
                    <a:pt x="46475" y="206502"/>
                  </a:cubicBezTo>
                  <a:cubicBezTo>
                    <a:pt x="77622" y="207836"/>
                    <a:pt x="212400" y="200025"/>
                    <a:pt x="217925" y="201359"/>
                  </a:cubicBezTo>
                  <a:cubicBezTo>
                    <a:pt x="223449" y="202692"/>
                    <a:pt x="311175" y="182309"/>
                    <a:pt x="376040" y="184499"/>
                  </a:cubicBezTo>
                  <a:cubicBezTo>
                    <a:pt x="440905" y="186690"/>
                    <a:pt x="499198" y="207836"/>
                    <a:pt x="503104" y="190976"/>
                  </a:cubicBezTo>
                  <a:cubicBezTo>
                    <a:pt x="507009" y="174117"/>
                    <a:pt x="474529" y="131350"/>
                    <a:pt x="474529" y="131350"/>
                  </a:cubicBezTo>
                  <a:cubicBezTo>
                    <a:pt x="474529" y="131350"/>
                    <a:pt x="497865" y="126206"/>
                    <a:pt x="481005" y="96393"/>
                  </a:cubicBezTo>
                  <a:cubicBezTo>
                    <a:pt x="464146" y="66580"/>
                    <a:pt x="444715" y="62675"/>
                    <a:pt x="444715" y="56198"/>
                  </a:cubicBezTo>
                  <a:cubicBezTo>
                    <a:pt x="444715" y="49721"/>
                    <a:pt x="465480" y="40577"/>
                    <a:pt x="416140" y="23717"/>
                  </a:cubicBezTo>
                  <a:cubicBezTo>
                    <a:pt x="376670" y="11398"/>
                    <a:pt x="335655" y="4728"/>
                    <a:pt x="294316" y="3905"/>
                  </a:cubicBezTo>
                  <a:cubicBezTo>
                    <a:pt x="268312" y="2572"/>
                    <a:pt x="155536" y="0"/>
                    <a:pt x="1555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DF37F4A-B74E-FF84-A40C-D6DB387783E4}"/>
                </a:ext>
              </a:extLst>
            </p:cNvPr>
            <p:cNvSpPr/>
            <p:nvPr/>
          </p:nvSpPr>
          <p:spPr>
            <a:xfrm>
              <a:off x="6046470" y="2748248"/>
              <a:ext cx="190119" cy="128587"/>
            </a:xfrm>
            <a:custGeom>
              <a:avLst/>
              <a:gdLst>
                <a:gd name="connsiteX0" fmla="*/ 190119 w 190119"/>
                <a:gd name="connsiteY0" fmla="*/ 0 h 128587"/>
                <a:gd name="connsiteX1" fmla="*/ 86868 w 190119"/>
                <a:gd name="connsiteY1" fmla="*/ 63341 h 128587"/>
                <a:gd name="connsiteX2" fmla="*/ 0 w 190119"/>
                <a:gd name="connsiteY2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9" h="128587">
                  <a:moveTo>
                    <a:pt x="190119" y="0"/>
                  </a:moveTo>
                  <a:cubicBezTo>
                    <a:pt x="153776" y="17801"/>
                    <a:pt x="119205" y="39010"/>
                    <a:pt x="86868" y="63341"/>
                  </a:cubicBezTo>
                  <a:cubicBezTo>
                    <a:pt x="47054" y="95917"/>
                    <a:pt x="30766" y="121253"/>
                    <a:pt x="0" y="128588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81AA0B6-4C80-9D66-068B-ABE73CD8A268}"/>
                </a:ext>
              </a:extLst>
            </p:cNvPr>
            <p:cNvSpPr/>
            <p:nvPr/>
          </p:nvSpPr>
          <p:spPr>
            <a:xfrm>
              <a:off x="6091713" y="2821885"/>
              <a:ext cx="174688" cy="49425"/>
            </a:xfrm>
            <a:custGeom>
              <a:avLst/>
              <a:gdLst>
                <a:gd name="connsiteX0" fmla="*/ 174689 w 174688"/>
                <a:gd name="connsiteY0" fmla="*/ 1515 h 49425"/>
                <a:gd name="connsiteX1" fmla="*/ 90583 w 174688"/>
                <a:gd name="connsiteY1" fmla="*/ 15040 h 49425"/>
                <a:gd name="connsiteX2" fmla="*/ 0 w 174688"/>
                <a:gd name="connsiteY2" fmla="*/ 49425 h 4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88" h="49425">
                  <a:moveTo>
                    <a:pt x="174689" y="1515"/>
                  </a:moveTo>
                  <a:cubicBezTo>
                    <a:pt x="174689" y="1515"/>
                    <a:pt x="146685" y="-6677"/>
                    <a:pt x="90583" y="15040"/>
                  </a:cubicBezTo>
                  <a:cubicBezTo>
                    <a:pt x="34480" y="36757"/>
                    <a:pt x="45244" y="43615"/>
                    <a:pt x="0" y="4942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EF5FC3E-87B0-450D-30F1-81DCBC68C873}"/>
                </a:ext>
              </a:extLst>
            </p:cNvPr>
            <p:cNvSpPr/>
            <p:nvPr/>
          </p:nvSpPr>
          <p:spPr>
            <a:xfrm>
              <a:off x="5846445" y="2772822"/>
              <a:ext cx="142112" cy="104391"/>
            </a:xfrm>
            <a:custGeom>
              <a:avLst/>
              <a:gdLst>
                <a:gd name="connsiteX0" fmla="*/ 0 w 142112"/>
                <a:gd name="connsiteY0" fmla="*/ 0 h 104391"/>
                <a:gd name="connsiteX1" fmla="*/ 67818 w 142112"/>
                <a:gd name="connsiteY1" fmla="*/ 60484 h 104391"/>
                <a:gd name="connsiteX2" fmla="*/ 142113 w 142112"/>
                <a:gd name="connsiteY2" fmla="*/ 104013 h 1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12" h="104391">
                  <a:moveTo>
                    <a:pt x="0" y="0"/>
                  </a:moveTo>
                  <a:cubicBezTo>
                    <a:pt x="0" y="0"/>
                    <a:pt x="20764" y="9525"/>
                    <a:pt x="67818" y="60484"/>
                  </a:cubicBezTo>
                  <a:cubicBezTo>
                    <a:pt x="114871" y="111442"/>
                    <a:pt x="142113" y="104013"/>
                    <a:pt x="142113" y="104013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AC5675C-4A10-9D56-5318-71BF0AC110E8}"/>
                </a:ext>
              </a:extLst>
            </p:cNvPr>
            <p:cNvSpPr/>
            <p:nvPr/>
          </p:nvSpPr>
          <p:spPr>
            <a:xfrm>
              <a:off x="5810250" y="2841593"/>
              <a:ext cx="89630" cy="40671"/>
            </a:xfrm>
            <a:custGeom>
              <a:avLst/>
              <a:gdLst>
                <a:gd name="connsiteX0" fmla="*/ 0 w 89630"/>
                <a:gd name="connsiteY0" fmla="*/ 0 h 40671"/>
                <a:gd name="connsiteX1" fmla="*/ 89630 w 89630"/>
                <a:gd name="connsiteY1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30" h="40671">
                  <a:moveTo>
                    <a:pt x="0" y="0"/>
                  </a:moveTo>
                  <a:cubicBezTo>
                    <a:pt x="9525" y="2572"/>
                    <a:pt x="28099" y="33433"/>
                    <a:pt x="89630" y="4067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89C4300-C5BD-E236-FF25-9F0796DE848F}"/>
                </a:ext>
              </a:extLst>
            </p:cNvPr>
            <p:cNvSpPr/>
            <p:nvPr/>
          </p:nvSpPr>
          <p:spPr>
            <a:xfrm>
              <a:off x="5932315" y="2705957"/>
              <a:ext cx="204451" cy="155823"/>
            </a:xfrm>
            <a:custGeom>
              <a:avLst/>
              <a:gdLst>
                <a:gd name="connsiteX0" fmla="*/ 997 w 204451"/>
                <a:gd name="connsiteY0" fmla="*/ 1333 h 155823"/>
                <a:gd name="connsiteX1" fmla="*/ 15190 w 204451"/>
                <a:gd name="connsiteY1" fmla="*/ 84296 h 155823"/>
                <a:gd name="connsiteX2" fmla="*/ 76149 w 204451"/>
                <a:gd name="connsiteY2" fmla="*/ 155543 h 155823"/>
                <a:gd name="connsiteX3" fmla="*/ 179877 w 204451"/>
                <a:gd name="connsiteY3" fmla="*/ 58388 h 155823"/>
                <a:gd name="connsiteX4" fmla="*/ 204451 w 204451"/>
                <a:gd name="connsiteY4" fmla="*/ 0 h 155823"/>
                <a:gd name="connsiteX5" fmla="*/ 997 w 204451"/>
                <a:gd name="connsiteY5" fmla="*/ 1333 h 1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51" h="155823">
                  <a:moveTo>
                    <a:pt x="997" y="1333"/>
                  </a:moveTo>
                  <a:cubicBezTo>
                    <a:pt x="-2302" y="29776"/>
                    <a:pt x="2624" y="58568"/>
                    <a:pt x="15190" y="84296"/>
                  </a:cubicBezTo>
                  <a:cubicBezTo>
                    <a:pt x="35954" y="121825"/>
                    <a:pt x="56719" y="159449"/>
                    <a:pt x="76149" y="155543"/>
                  </a:cubicBezTo>
                  <a:cubicBezTo>
                    <a:pt x="95581" y="151638"/>
                    <a:pt x="165589" y="77819"/>
                    <a:pt x="179877" y="58388"/>
                  </a:cubicBezTo>
                  <a:cubicBezTo>
                    <a:pt x="190776" y="40180"/>
                    <a:pt x="199050" y="20523"/>
                    <a:pt x="204451" y="0"/>
                  </a:cubicBezTo>
                  <a:cubicBezTo>
                    <a:pt x="204451" y="0"/>
                    <a:pt x="85198" y="58388"/>
                    <a:pt x="997" y="13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58058A6-0DB9-C6D2-284D-F34EFC7486E3}"/>
                </a:ext>
              </a:extLst>
            </p:cNvPr>
            <p:cNvSpPr/>
            <p:nvPr/>
          </p:nvSpPr>
          <p:spPr>
            <a:xfrm>
              <a:off x="5932323" y="2705957"/>
              <a:ext cx="204443" cy="130492"/>
            </a:xfrm>
            <a:custGeom>
              <a:avLst/>
              <a:gdLst>
                <a:gd name="connsiteX0" fmla="*/ 204444 w 204443"/>
                <a:gd name="connsiteY0" fmla="*/ 0 h 130492"/>
                <a:gd name="connsiteX1" fmla="*/ 990 w 204443"/>
                <a:gd name="connsiteY1" fmla="*/ 1333 h 130492"/>
                <a:gd name="connsiteX2" fmla="*/ 418 w 204443"/>
                <a:gd name="connsiteY2" fmla="*/ 29908 h 130492"/>
                <a:gd name="connsiteX3" fmla="*/ 111004 w 204443"/>
                <a:gd name="connsiteY3" fmla="*/ 130492 h 130492"/>
                <a:gd name="connsiteX4" fmla="*/ 179869 w 204443"/>
                <a:gd name="connsiteY4" fmla="*/ 58198 h 130492"/>
                <a:gd name="connsiteX5" fmla="*/ 204444 w 204443"/>
                <a:gd name="connsiteY5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43" h="130492">
                  <a:moveTo>
                    <a:pt x="204444" y="0"/>
                  </a:moveTo>
                  <a:cubicBezTo>
                    <a:pt x="204444" y="0"/>
                    <a:pt x="85191" y="58388"/>
                    <a:pt x="990" y="1333"/>
                  </a:cubicBezTo>
                  <a:cubicBezTo>
                    <a:pt x="-99" y="10819"/>
                    <a:pt x="-290" y="20387"/>
                    <a:pt x="418" y="29908"/>
                  </a:cubicBezTo>
                  <a:cubicBezTo>
                    <a:pt x="27455" y="72862"/>
                    <a:pt x="65687" y="107636"/>
                    <a:pt x="111004" y="130492"/>
                  </a:cubicBezTo>
                  <a:cubicBezTo>
                    <a:pt x="135693" y="108108"/>
                    <a:pt x="158710" y="83945"/>
                    <a:pt x="179869" y="58198"/>
                  </a:cubicBezTo>
                  <a:cubicBezTo>
                    <a:pt x="190753" y="40049"/>
                    <a:pt x="199026" y="20457"/>
                    <a:pt x="204444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CCBCF38-7963-3460-FDB9-04D6DEAB2F6D}"/>
                </a:ext>
              </a:extLst>
            </p:cNvPr>
            <p:cNvSpPr/>
            <p:nvPr/>
          </p:nvSpPr>
          <p:spPr>
            <a:xfrm>
              <a:off x="5855912" y="2542564"/>
              <a:ext cx="46729" cy="97194"/>
            </a:xfrm>
            <a:custGeom>
              <a:avLst/>
              <a:gdLst>
                <a:gd name="connsiteX0" fmla="*/ 40062 w 46729"/>
                <a:gd name="connsiteY0" fmla="*/ 12231 h 97194"/>
                <a:gd name="connsiteX1" fmla="*/ 3867 w 46729"/>
                <a:gd name="connsiteY1" fmla="*/ 9279 h 97194"/>
                <a:gd name="connsiteX2" fmla="*/ 17393 w 46729"/>
                <a:gd name="connsiteY2" fmla="*/ 74334 h 97194"/>
                <a:gd name="connsiteX3" fmla="*/ 46730 w 46729"/>
                <a:gd name="connsiteY3" fmla="*/ 97194 h 9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9" h="97194">
                  <a:moveTo>
                    <a:pt x="40062" y="12231"/>
                  </a:moveTo>
                  <a:cubicBezTo>
                    <a:pt x="40062" y="12231"/>
                    <a:pt x="11487" y="-13200"/>
                    <a:pt x="3867" y="9279"/>
                  </a:cubicBezTo>
                  <a:cubicBezTo>
                    <a:pt x="-4413" y="31768"/>
                    <a:pt x="835" y="57009"/>
                    <a:pt x="17393" y="74334"/>
                  </a:cubicBezTo>
                  <a:cubicBezTo>
                    <a:pt x="35395" y="94146"/>
                    <a:pt x="46730" y="97194"/>
                    <a:pt x="46730" y="97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589AD85-AC37-CDBA-1039-E630D2AE89BA}"/>
                </a:ext>
              </a:extLst>
            </p:cNvPr>
            <p:cNvSpPr/>
            <p:nvPr/>
          </p:nvSpPr>
          <p:spPr>
            <a:xfrm>
              <a:off x="6153626" y="2574287"/>
              <a:ext cx="57021" cy="91474"/>
            </a:xfrm>
            <a:custGeom>
              <a:avLst/>
              <a:gdLst>
                <a:gd name="connsiteX0" fmla="*/ 19431 w 57021"/>
                <a:gd name="connsiteY0" fmla="*/ 8511 h 91474"/>
                <a:gd name="connsiteX1" fmla="*/ 55817 w 57021"/>
                <a:gd name="connsiteY1" fmla="*/ 11083 h 91474"/>
                <a:gd name="connsiteX2" fmla="*/ 32480 w 57021"/>
                <a:gd name="connsiteY2" fmla="*/ 73377 h 91474"/>
                <a:gd name="connsiteX3" fmla="*/ 0 w 57021"/>
                <a:gd name="connsiteY3" fmla="*/ 91474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1" h="91474">
                  <a:moveTo>
                    <a:pt x="19431" y="8511"/>
                  </a:moveTo>
                  <a:cubicBezTo>
                    <a:pt x="19431" y="8511"/>
                    <a:pt x="51911" y="-12253"/>
                    <a:pt x="55817" y="11083"/>
                  </a:cubicBezTo>
                  <a:cubicBezTo>
                    <a:pt x="60468" y="34592"/>
                    <a:pt x="51433" y="58710"/>
                    <a:pt x="32480" y="73377"/>
                  </a:cubicBezTo>
                  <a:cubicBezTo>
                    <a:pt x="11716" y="90236"/>
                    <a:pt x="0" y="91474"/>
                    <a:pt x="0" y="914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3813E77-A615-9E12-8271-BAC7CCEBDB80}"/>
                </a:ext>
              </a:extLst>
            </p:cNvPr>
            <p:cNvSpPr/>
            <p:nvPr/>
          </p:nvSpPr>
          <p:spPr>
            <a:xfrm>
              <a:off x="5886560" y="2294483"/>
              <a:ext cx="307817" cy="478603"/>
            </a:xfrm>
            <a:custGeom>
              <a:avLst/>
              <a:gdLst>
                <a:gd name="connsiteX0" fmla="*/ 132287 w 307817"/>
                <a:gd name="connsiteY0" fmla="*/ 26473 h 478603"/>
                <a:gd name="connsiteX1" fmla="*/ 31132 w 307817"/>
                <a:gd name="connsiteY1" fmla="*/ 74098 h 478603"/>
                <a:gd name="connsiteX2" fmla="*/ 80 w 307817"/>
                <a:gd name="connsiteY2" fmla="*/ 293173 h 478603"/>
                <a:gd name="connsiteX3" fmla="*/ 38942 w 307817"/>
                <a:gd name="connsiteY3" fmla="*/ 425380 h 478603"/>
                <a:gd name="connsiteX4" fmla="*/ 116761 w 307817"/>
                <a:gd name="connsiteY4" fmla="*/ 478530 h 478603"/>
                <a:gd name="connsiteX5" fmla="*/ 238586 w 307817"/>
                <a:gd name="connsiteY5" fmla="*/ 433095 h 478603"/>
                <a:gd name="connsiteX6" fmla="*/ 278782 w 307817"/>
                <a:gd name="connsiteY6" fmla="*/ 326796 h 478603"/>
                <a:gd name="connsiteX7" fmla="*/ 303356 w 307817"/>
                <a:gd name="connsiteY7" fmla="*/ 141440 h 478603"/>
                <a:gd name="connsiteX8" fmla="*/ 245063 w 307817"/>
                <a:gd name="connsiteY8" fmla="*/ 46857 h 478603"/>
                <a:gd name="connsiteX9" fmla="*/ 132287 w 307817"/>
                <a:gd name="connsiteY9" fmla="*/ 26473 h 47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7" h="478603">
                  <a:moveTo>
                    <a:pt x="132287" y="26473"/>
                  </a:moveTo>
                  <a:cubicBezTo>
                    <a:pt x="132287" y="26473"/>
                    <a:pt x="47991" y="7423"/>
                    <a:pt x="31132" y="74098"/>
                  </a:cubicBezTo>
                  <a:cubicBezTo>
                    <a:pt x="14272" y="140773"/>
                    <a:pt x="-1253" y="245548"/>
                    <a:pt x="80" y="293173"/>
                  </a:cubicBezTo>
                  <a:cubicBezTo>
                    <a:pt x="1414" y="340798"/>
                    <a:pt x="25988" y="411093"/>
                    <a:pt x="38942" y="425380"/>
                  </a:cubicBezTo>
                  <a:cubicBezTo>
                    <a:pt x="51896" y="439668"/>
                    <a:pt x="89520" y="477196"/>
                    <a:pt x="116761" y="478530"/>
                  </a:cubicBezTo>
                  <a:cubicBezTo>
                    <a:pt x="144003" y="479863"/>
                    <a:pt x="208773" y="463004"/>
                    <a:pt x="238586" y="433095"/>
                  </a:cubicBezTo>
                  <a:cubicBezTo>
                    <a:pt x="268399" y="403187"/>
                    <a:pt x="263161" y="374802"/>
                    <a:pt x="278782" y="326796"/>
                  </a:cubicBezTo>
                  <a:cubicBezTo>
                    <a:pt x="294403" y="278790"/>
                    <a:pt x="317643" y="210210"/>
                    <a:pt x="303356" y="141440"/>
                  </a:cubicBezTo>
                  <a:cubicBezTo>
                    <a:pt x="289068" y="72669"/>
                    <a:pt x="299546" y="89624"/>
                    <a:pt x="245063" y="46857"/>
                  </a:cubicBezTo>
                  <a:cubicBezTo>
                    <a:pt x="190580" y="4089"/>
                    <a:pt x="116761" y="-22771"/>
                    <a:pt x="132287" y="264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8CFB1F6-56D9-ED50-B4A2-0670C990B326}"/>
                </a:ext>
              </a:extLst>
            </p:cNvPr>
            <p:cNvSpPr/>
            <p:nvPr/>
          </p:nvSpPr>
          <p:spPr>
            <a:xfrm>
              <a:off x="5891498" y="2294606"/>
              <a:ext cx="302864" cy="302955"/>
            </a:xfrm>
            <a:custGeom>
              <a:avLst/>
              <a:gdLst>
                <a:gd name="connsiteX0" fmla="*/ 298418 w 302864"/>
                <a:gd name="connsiteY0" fmla="*/ 141698 h 302955"/>
                <a:gd name="connsiteX1" fmla="*/ 240125 w 302864"/>
                <a:gd name="connsiteY1" fmla="*/ 47114 h 302955"/>
                <a:gd name="connsiteX2" fmla="*/ 127349 w 302864"/>
                <a:gd name="connsiteY2" fmla="*/ 26350 h 302955"/>
                <a:gd name="connsiteX3" fmla="*/ 26194 w 302864"/>
                <a:gd name="connsiteY3" fmla="*/ 73975 h 302955"/>
                <a:gd name="connsiteX4" fmla="*/ 0 w 302864"/>
                <a:gd name="connsiteY4" fmla="*/ 219707 h 302955"/>
                <a:gd name="connsiteX5" fmla="*/ 2858 w 302864"/>
                <a:gd name="connsiteY5" fmla="*/ 219136 h 302955"/>
                <a:gd name="connsiteX6" fmla="*/ 21908 w 302864"/>
                <a:gd name="connsiteY6" fmla="*/ 182846 h 302955"/>
                <a:gd name="connsiteX7" fmla="*/ 40100 w 302864"/>
                <a:gd name="connsiteY7" fmla="*/ 101121 h 302955"/>
                <a:gd name="connsiteX8" fmla="*/ 123063 w 302864"/>
                <a:gd name="connsiteY8" fmla="*/ 121886 h 302955"/>
                <a:gd name="connsiteX9" fmla="*/ 225457 w 302864"/>
                <a:gd name="connsiteY9" fmla="*/ 98549 h 302955"/>
                <a:gd name="connsiteX10" fmla="*/ 265652 w 302864"/>
                <a:gd name="connsiteY10" fmla="*/ 156938 h 302955"/>
                <a:gd name="connsiteX11" fmla="*/ 257842 w 302864"/>
                <a:gd name="connsiteY11" fmla="*/ 204563 h 302955"/>
                <a:gd name="connsiteX12" fmla="*/ 277368 w 302864"/>
                <a:gd name="connsiteY12" fmla="*/ 244758 h 302955"/>
                <a:gd name="connsiteX13" fmla="*/ 280988 w 302864"/>
                <a:gd name="connsiteY13" fmla="*/ 302956 h 302955"/>
                <a:gd name="connsiteX14" fmla="*/ 298418 w 302864"/>
                <a:gd name="connsiteY14" fmla="*/ 141698 h 30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864" h="302955">
                  <a:moveTo>
                    <a:pt x="298418" y="141698"/>
                  </a:moveTo>
                  <a:cubicBezTo>
                    <a:pt x="284226" y="73022"/>
                    <a:pt x="294608" y="89882"/>
                    <a:pt x="240125" y="47114"/>
                  </a:cubicBezTo>
                  <a:cubicBezTo>
                    <a:pt x="185642" y="4347"/>
                    <a:pt x="111824" y="-22894"/>
                    <a:pt x="127349" y="26350"/>
                  </a:cubicBezTo>
                  <a:cubicBezTo>
                    <a:pt x="127349" y="26350"/>
                    <a:pt x="43053" y="7300"/>
                    <a:pt x="26194" y="73975"/>
                  </a:cubicBezTo>
                  <a:cubicBezTo>
                    <a:pt x="14685" y="122012"/>
                    <a:pt x="5939" y="170669"/>
                    <a:pt x="0" y="219707"/>
                  </a:cubicBezTo>
                  <a:lnTo>
                    <a:pt x="2858" y="219136"/>
                  </a:lnTo>
                  <a:cubicBezTo>
                    <a:pt x="2858" y="219136"/>
                    <a:pt x="19717" y="216564"/>
                    <a:pt x="21908" y="182846"/>
                  </a:cubicBezTo>
                  <a:cubicBezTo>
                    <a:pt x="24098" y="149127"/>
                    <a:pt x="25813" y="102455"/>
                    <a:pt x="40100" y="101121"/>
                  </a:cubicBezTo>
                  <a:cubicBezTo>
                    <a:pt x="54388" y="99788"/>
                    <a:pt x="80296" y="136173"/>
                    <a:pt x="123063" y="121886"/>
                  </a:cubicBezTo>
                  <a:cubicBezTo>
                    <a:pt x="165830" y="107598"/>
                    <a:pt x="189167" y="83024"/>
                    <a:pt x="225457" y="98549"/>
                  </a:cubicBezTo>
                  <a:cubicBezTo>
                    <a:pt x="261747" y="114075"/>
                    <a:pt x="274701" y="143984"/>
                    <a:pt x="265652" y="156938"/>
                  </a:cubicBezTo>
                  <a:cubicBezTo>
                    <a:pt x="256604" y="169892"/>
                    <a:pt x="248793" y="189323"/>
                    <a:pt x="257842" y="204563"/>
                  </a:cubicBezTo>
                  <a:cubicBezTo>
                    <a:pt x="266193" y="216985"/>
                    <a:pt x="272766" y="230515"/>
                    <a:pt x="277368" y="244758"/>
                  </a:cubicBezTo>
                  <a:cubicBezTo>
                    <a:pt x="279273" y="253426"/>
                    <a:pt x="280511" y="286668"/>
                    <a:pt x="280988" y="302956"/>
                  </a:cubicBezTo>
                  <a:cubicBezTo>
                    <a:pt x="295656" y="258093"/>
                    <a:pt x="310515" y="199895"/>
                    <a:pt x="298418" y="14169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1968A1C9-3568-6001-E89F-A14765558EE6}"/>
                </a:ext>
              </a:extLst>
            </p:cNvPr>
            <p:cNvSpPr/>
            <p:nvPr/>
          </p:nvSpPr>
          <p:spPr>
            <a:xfrm>
              <a:off x="5998083" y="2523172"/>
              <a:ext cx="9048" cy="44100"/>
            </a:xfrm>
            <a:custGeom>
              <a:avLst/>
              <a:gdLst>
                <a:gd name="connsiteX0" fmla="*/ 2572 w 9048"/>
                <a:gd name="connsiteY0" fmla="*/ 0 h 44100"/>
                <a:gd name="connsiteX1" fmla="*/ 9049 w 9048"/>
                <a:gd name="connsiteY1" fmla="*/ 20765 h 44100"/>
                <a:gd name="connsiteX2" fmla="*/ 0 w 9048"/>
                <a:gd name="connsiteY2" fmla="*/ 44101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44100">
                  <a:moveTo>
                    <a:pt x="2572" y="0"/>
                  </a:moveTo>
                  <a:lnTo>
                    <a:pt x="9049" y="20765"/>
                  </a:lnTo>
                  <a:lnTo>
                    <a:pt x="0" y="44101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0FEFBD2D-24FF-CD31-CEEC-978FAC1465B4}"/>
                </a:ext>
              </a:extLst>
            </p:cNvPr>
            <p:cNvSpPr/>
            <p:nvPr/>
          </p:nvSpPr>
          <p:spPr>
            <a:xfrm>
              <a:off x="5996749" y="2604896"/>
              <a:ext cx="51911" cy="13687"/>
            </a:xfrm>
            <a:custGeom>
              <a:avLst/>
              <a:gdLst>
                <a:gd name="connsiteX0" fmla="*/ 0 w 51911"/>
                <a:gd name="connsiteY0" fmla="*/ 0 h 13687"/>
                <a:gd name="connsiteX1" fmla="*/ 51911 w 51911"/>
                <a:gd name="connsiteY1" fmla="*/ 7715 h 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11" h="13687">
                  <a:moveTo>
                    <a:pt x="0" y="0"/>
                  </a:moveTo>
                  <a:cubicBezTo>
                    <a:pt x="0" y="3810"/>
                    <a:pt x="20764" y="23336"/>
                    <a:pt x="51911" y="771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34981F0-5E88-9888-FE5F-0B0C65C94A29}"/>
                </a:ext>
              </a:extLst>
            </p:cNvPr>
            <p:cNvSpPr/>
            <p:nvPr/>
          </p:nvSpPr>
          <p:spPr>
            <a:xfrm>
              <a:off x="6007227" y="2658046"/>
              <a:ext cx="23240" cy="23240"/>
            </a:xfrm>
            <a:custGeom>
              <a:avLst/>
              <a:gdLst>
                <a:gd name="connsiteX0" fmla="*/ 23241 w 23240"/>
                <a:gd name="connsiteY0" fmla="*/ 11620 h 23240"/>
                <a:gd name="connsiteX1" fmla="*/ 11620 w 23240"/>
                <a:gd name="connsiteY1" fmla="*/ 23241 h 23240"/>
                <a:gd name="connsiteX2" fmla="*/ 0 w 23240"/>
                <a:gd name="connsiteY2" fmla="*/ 11620 h 23240"/>
                <a:gd name="connsiteX3" fmla="*/ 11620 w 23240"/>
                <a:gd name="connsiteY3" fmla="*/ 0 h 23240"/>
                <a:gd name="connsiteX4" fmla="*/ 23241 w 23240"/>
                <a:gd name="connsiteY4" fmla="*/ 11620 h 2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3240">
                  <a:moveTo>
                    <a:pt x="23241" y="11620"/>
                  </a:moveTo>
                  <a:cubicBezTo>
                    <a:pt x="23241" y="18038"/>
                    <a:pt x="18038" y="23241"/>
                    <a:pt x="11620" y="23241"/>
                  </a:cubicBezTo>
                  <a:cubicBezTo>
                    <a:pt x="5203" y="23241"/>
                    <a:pt x="0" y="18038"/>
                    <a:pt x="0" y="11620"/>
                  </a:cubicBezTo>
                  <a:cubicBezTo>
                    <a:pt x="0" y="5203"/>
                    <a:pt x="5203" y="0"/>
                    <a:pt x="11620" y="0"/>
                  </a:cubicBezTo>
                  <a:cubicBezTo>
                    <a:pt x="18038" y="0"/>
                    <a:pt x="23241" y="5203"/>
                    <a:pt x="23241" y="116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0306E6E0-2108-B5F7-86DB-3C06D77C36F0}"/>
                </a:ext>
              </a:extLst>
            </p:cNvPr>
            <p:cNvSpPr/>
            <p:nvPr/>
          </p:nvSpPr>
          <p:spPr>
            <a:xfrm>
              <a:off x="5953982" y="2537459"/>
              <a:ext cx="15620" cy="20764"/>
            </a:xfrm>
            <a:custGeom>
              <a:avLst/>
              <a:gdLst>
                <a:gd name="connsiteX0" fmla="*/ 15621 w 15620"/>
                <a:gd name="connsiteY0" fmla="*/ 10382 h 20764"/>
                <a:gd name="connsiteX1" fmla="*/ 7811 w 15620"/>
                <a:gd name="connsiteY1" fmla="*/ 20765 h 20764"/>
                <a:gd name="connsiteX2" fmla="*/ 0 w 15620"/>
                <a:gd name="connsiteY2" fmla="*/ 10382 h 20764"/>
                <a:gd name="connsiteX3" fmla="*/ 7811 w 15620"/>
                <a:gd name="connsiteY3" fmla="*/ 0 h 20764"/>
                <a:gd name="connsiteX4" fmla="*/ 15621 w 15620"/>
                <a:gd name="connsiteY4" fmla="*/ 10382 h 2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20764">
                  <a:moveTo>
                    <a:pt x="15621" y="10382"/>
                  </a:moveTo>
                  <a:cubicBezTo>
                    <a:pt x="15621" y="16097"/>
                    <a:pt x="12097" y="20765"/>
                    <a:pt x="7811" y="20765"/>
                  </a:cubicBezTo>
                  <a:cubicBezTo>
                    <a:pt x="3524" y="20765"/>
                    <a:pt x="0" y="16097"/>
                    <a:pt x="0" y="10382"/>
                  </a:cubicBezTo>
                  <a:cubicBezTo>
                    <a:pt x="0" y="4667"/>
                    <a:pt x="3524" y="0"/>
                    <a:pt x="7811" y="0"/>
                  </a:cubicBezTo>
                  <a:cubicBezTo>
                    <a:pt x="12097" y="0"/>
                    <a:pt x="15621" y="4667"/>
                    <a:pt x="15621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2B829109-86B9-44DC-D4D7-9ACA15040B06}"/>
                </a:ext>
              </a:extLst>
            </p:cNvPr>
            <p:cNvSpPr/>
            <p:nvPr/>
          </p:nvSpPr>
          <p:spPr>
            <a:xfrm>
              <a:off x="6079807" y="2541365"/>
              <a:ext cx="15569" cy="20669"/>
            </a:xfrm>
            <a:custGeom>
              <a:avLst/>
              <a:gdLst>
                <a:gd name="connsiteX0" fmla="*/ 15526 w 15569"/>
                <a:gd name="connsiteY0" fmla="*/ 10382 h 20669"/>
                <a:gd name="connsiteX1" fmla="*/ 7715 w 15569"/>
                <a:gd name="connsiteY1" fmla="*/ 20669 h 20669"/>
                <a:gd name="connsiteX2" fmla="*/ 0 w 15569"/>
                <a:gd name="connsiteY2" fmla="*/ 10382 h 20669"/>
                <a:gd name="connsiteX3" fmla="*/ 7715 w 15569"/>
                <a:gd name="connsiteY3" fmla="*/ 0 h 20669"/>
                <a:gd name="connsiteX4" fmla="*/ 15526 w 15569"/>
                <a:gd name="connsiteY4" fmla="*/ 10382 h 2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9" h="20669">
                  <a:moveTo>
                    <a:pt x="15526" y="10382"/>
                  </a:moveTo>
                  <a:cubicBezTo>
                    <a:pt x="16000" y="15322"/>
                    <a:pt x="12601" y="19799"/>
                    <a:pt x="7715" y="20669"/>
                  </a:cubicBezTo>
                  <a:cubicBezTo>
                    <a:pt x="3429" y="20669"/>
                    <a:pt x="0" y="16097"/>
                    <a:pt x="0" y="10382"/>
                  </a:cubicBezTo>
                  <a:cubicBezTo>
                    <a:pt x="0" y="4667"/>
                    <a:pt x="3429" y="0"/>
                    <a:pt x="7715" y="0"/>
                  </a:cubicBezTo>
                  <a:cubicBezTo>
                    <a:pt x="12001" y="0"/>
                    <a:pt x="15526" y="4572"/>
                    <a:pt x="15526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0FADC2C-44D2-E03B-1EE3-E6F75A78884E}"/>
                </a:ext>
              </a:extLst>
            </p:cNvPr>
            <p:cNvSpPr/>
            <p:nvPr/>
          </p:nvSpPr>
          <p:spPr>
            <a:xfrm>
              <a:off x="5933312" y="2504623"/>
              <a:ext cx="57150" cy="10738"/>
            </a:xfrm>
            <a:custGeom>
              <a:avLst/>
              <a:gdLst>
                <a:gd name="connsiteX0" fmla="*/ 0 w 57150"/>
                <a:gd name="connsiteY0" fmla="*/ 3023 h 10738"/>
                <a:gd name="connsiteX1" fmla="*/ 57150 w 57150"/>
                <a:gd name="connsiteY1" fmla="*/ 10739 h 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738">
                  <a:moveTo>
                    <a:pt x="0" y="3023"/>
                  </a:moveTo>
                  <a:cubicBezTo>
                    <a:pt x="19262" y="-2876"/>
                    <a:pt x="40141" y="-57"/>
                    <a:pt x="57150" y="10739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38558391-8858-1E89-FB09-2D1FBC8D851A}"/>
                </a:ext>
              </a:extLst>
            </p:cNvPr>
            <p:cNvSpPr/>
            <p:nvPr/>
          </p:nvSpPr>
          <p:spPr>
            <a:xfrm>
              <a:off x="6064186" y="2515497"/>
              <a:ext cx="72580" cy="9008"/>
            </a:xfrm>
            <a:custGeom>
              <a:avLst/>
              <a:gdLst>
                <a:gd name="connsiteX0" fmla="*/ 0 w 72580"/>
                <a:gd name="connsiteY0" fmla="*/ 7675 h 9008"/>
                <a:gd name="connsiteX1" fmla="*/ 72580 w 72580"/>
                <a:gd name="connsiteY1" fmla="*/ 9009 h 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" h="9008">
                  <a:moveTo>
                    <a:pt x="0" y="7675"/>
                  </a:moveTo>
                  <a:cubicBezTo>
                    <a:pt x="23123" y="-3008"/>
                    <a:pt x="49865" y="-2516"/>
                    <a:pt x="72580" y="9009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0B2A64-6CEB-7FBB-9EE6-B8586E5478F6}"/>
              </a:ext>
            </a:extLst>
          </p:cNvPr>
          <p:cNvGrpSpPr/>
          <p:nvPr/>
        </p:nvGrpSpPr>
        <p:grpSpPr>
          <a:xfrm>
            <a:off x="1083524" y="237392"/>
            <a:ext cx="2302883" cy="1874726"/>
            <a:chOff x="382772" y="-616689"/>
            <a:chExt cx="2321492" cy="204145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181F871-BC92-6C05-64E9-54C80E9B56D5}"/>
                </a:ext>
              </a:extLst>
            </p:cNvPr>
            <p:cNvSpPr/>
            <p:nvPr/>
          </p:nvSpPr>
          <p:spPr>
            <a:xfrm>
              <a:off x="382772" y="-616689"/>
              <a:ext cx="2321492" cy="2041451"/>
            </a:xfrm>
            <a:custGeom>
              <a:avLst/>
              <a:gdLst>
                <a:gd name="connsiteX0" fmla="*/ 0 w 2321492"/>
                <a:gd name="connsiteY0" fmla="*/ 1020726 h 2041451"/>
                <a:gd name="connsiteX1" fmla="*/ 1160746 w 2321492"/>
                <a:gd name="connsiteY1" fmla="*/ 0 h 2041451"/>
                <a:gd name="connsiteX2" fmla="*/ 2321492 w 2321492"/>
                <a:gd name="connsiteY2" fmla="*/ 1020726 h 2041451"/>
                <a:gd name="connsiteX3" fmla="*/ 1160746 w 2321492"/>
                <a:gd name="connsiteY3" fmla="*/ 2041452 h 2041451"/>
                <a:gd name="connsiteX4" fmla="*/ 0 w 2321492"/>
                <a:gd name="connsiteY4" fmla="*/ 1020726 h 20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492" h="2041451" fill="none" extrusionOk="0">
                  <a:moveTo>
                    <a:pt x="0" y="1020726"/>
                  </a:moveTo>
                  <a:cubicBezTo>
                    <a:pt x="155445" y="439139"/>
                    <a:pt x="543442" y="-42565"/>
                    <a:pt x="1160746" y="0"/>
                  </a:cubicBezTo>
                  <a:cubicBezTo>
                    <a:pt x="1666439" y="-10755"/>
                    <a:pt x="2404395" y="414629"/>
                    <a:pt x="2321492" y="1020726"/>
                  </a:cubicBezTo>
                  <a:cubicBezTo>
                    <a:pt x="2282872" y="1494985"/>
                    <a:pt x="1822564" y="1932006"/>
                    <a:pt x="1160746" y="2041452"/>
                  </a:cubicBezTo>
                  <a:cubicBezTo>
                    <a:pt x="471573" y="1957241"/>
                    <a:pt x="-67546" y="1577191"/>
                    <a:pt x="0" y="1020726"/>
                  </a:cubicBezTo>
                  <a:close/>
                </a:path>
                <a:path w="2321492" h="2041451" stroke="0" extrusionOk="0">
                  <a:moveTo>
                    <a:pt x="0" y="1020726"/>
                  </a:moveTo>
                  <a:cubicBezTo>
                    <a:pt x="21063" y="484307"/>
                    <a:pt x="564667" y="110724"/>
                    <a:pt x="1160746" y="0"/>
                  </a:cubicBezTo>
                  <a:cubicBezTo>
                    <a:pt x="1872430" y="-45559"/>
                    <a:pt x="2299887" y="459610"/>
                    <a:pt x="2321492" y="1020726"/>
                  </a:cubicBezTo>
                  <a:cubicBezTo>
                    <a:pt x="2435988" y="1536442"/>
                    <a:pt x="1748450" y="2179568"/>
                    <a:pt x="1160746" y="2041452"/>
                  </a:cubicBezTo>
                  <a:cubicBezTo>
                    <a:pt x="536380" y="2045028"/>
                    <a:pt x="8031" y="1732053"/>
                    <a:pt x="0" y="1020726"/>
                  </a:cubicBezTo>
                  <a:close/>
                </a:path>
              </a:pathLst>
            </a:custGeom>
            <a:solidFill>
              <a:srgbClr val="FAFBFF">
                <a:lumMod val="75000"/>
              </a:srgbClr>
            </a:solidFill>
            <a:ln w="25400" cap="flat" cmpd="sng" algn="ctr">
              <a:solidFill>
                <a:srgbClr val="21272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58184149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fik 62" descr="Kurzhantel mit einfarbiger Füllung">
              <a:extLst>
                <a:ext uri="{FF2B5EF4-FFF2-40B4-BE49-F238E27FC236}">
                  <a16:creationId xmlns:a16="http://schemas.microsoft.com/office/drawing/2014/main" id="{D059E6EC-09E0-201B-ED96-D148B55E9C66}"/>
                </a:ext>
              </a:extLst>
            </p:cNvPr>
            <p:cNvGrpSpPr/>
            <p:nvPr/>
          </p:nvGrpSpPr>
          <p:grpSpPr>
            <a:xfrm rot="19741007">
              <a:off x="981364" y="109614"/>
              <a:ext cx="1125433" cy="662779"/>
              <a:chOff x="4054972" y="327981"/>
              <a:chExt cx="1398624" cy="762886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16C9B7CA-5664-DF29-4415-1D56280F01A7}"/>
                  </a:ext>
                </a:extLst>
              </p:cNvPr>
              <p:cNvSpPr/>
              <p:nvPr/>
            </p:nvSpPr>
            <p:spPr>
              <a:xfrm>
                <a:off x="4054972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63574 h 127147"/>
                  <a:gd name="connsiteX1" fmla="*/ 63574 w 63573"/>
                  <a:gd name="connsiteY1" fmla="*/ 127148 h 127147"/>
                  <a:gd name="connsiteX2" fmla="*/ 63574 w 63573"/>
                  <a:gd name="connsiteY2" fmla="*/ 0 h 127147"/>
                  <a:gd name="connsiteX3" fmla="*/ 0 w 63573"/>
                  <a:gd name="connsiteY3" fmla="*/ 63574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63574"/>
                    </a:moveTo>
                    <a:cubicBezTo>
                      <a:pt x="39" y="104345"/>
                      <a:pt x="26461" y="123600"/>
                      <a:pt x="63574" y="127148"/>
                    </a:cubicBezTo>
                    <a:cubicBezTo>
                      <a:pt x="74571" y="105792"/>
                      <a:pt x="67415" y="25670"/>
                      <a:pt x="63574" y="0"/>
                    </a:cubicBezTo>
                    <a:cubicBezTo>
                      <a:pt x="27903" y="1426"/>
                      <a:pt x="824" y="30595"/>
                      <a:pt x="0" y="63574"/>
                    </a:cubicBezTo>
                    <a:close/>
                  </a:path>
                  <a:path w="63573" h="127147" stroke="0" extrusionOk="0">
                    <a:moveTo>
                      <a:pt x="0" y="63574"/>
                    </a:moveTo>
                    <a:cubicBezTo>
                      <a:pt x="2249" y="92960"/>
                      <a:pt x="24306" y="128541"/>
                      <a:pt x="63574" y="127148"/>
                    </a:cubicBezTo>
                    <a:cubicBezTo>
                      <a:pt x="65069" y="98537"/>
                      <a:pt x="64089" y="35363"/>
                      <a:pt x="63574" y="0"/>
                    </a:cubicBezTo>
                    <a:cubicBezTo>
                      <a:pt x="30719" y="3131"/>
                      <a:pt x="1753" y="28218"/>
                      <a:pt x="0" y="63574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58133041">
                      <a:custGeom>
                        <a:avLst/>
                        <a:gdLst>
                          <a:gd name="connsiteX0" fmla="*/ 0 w 63573"/>
                          <a:gd name="connsiteY0" fmla="*/ 63574 h 127147"/>
                          <a:gd name="connsiteX1" fmla="*/ 63574 w 63573"/>
                          <a:gd name="connsiteY1" fmla="*/ 127148 h 127147"/>
                          <a:gd name="connsiteX2" fmla="*/ 63574 w 63573"/>
                          <a:gd name="connsiteY2" fmla="*/ 0 h 127147"/>
                          <a:gd name="connsiteX3" fmla="*/ 0 w 63573"/>
                          <a:gd name="connsiteY3" fmla="*/ 63574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63574"/>
                            </a:moveTo>
                            <a:cubicBezTo>
                              <a:pt x="0" y="98539"/>
                              <a:pt x="28608" y="127148"/>
                              <a:pt x="63574" y="127148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6948F436-CB66-4E9E-173B-A860878CD7F4}"/>
                  </a:ext>
                </a:extLst>
              </p:cNvPr>
              <p:cNvSpPr/>
              <p:nvPr/>
            </p:nvSpPr>
            <p:spPr>
              <a:xfrm>
                <a:off x="5390023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0 h 127147"/>
                  <a:gd name="connsiteX1" fmla="*/ 0 w 63573"/>
                  <a:gd name="connsiteY1" fmla="*/ 127148 h 127147"/>
                  <a:gd name="connsiteX2" fmla="*/ 63574 w 63573"/>
                  <a:gd name="connsiteY2" fmla="*/ 63574 h 127147"/>
                  <a:gd name="connsiteX3" fmla="*/ 0 w 63573"/>
                  <a:gd name="connsiteY3" fmla="*/ 0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0"/>
                    </a:moveTo>
                    <a:cubicBezTo>
                      <a:pt x="-10147" y="41042"/>
                      <a:pt x="5002" y="73592"/>
                      <a:pt x="0" y="127148"/>
                    </a:cubicBezTo>
                    <a:cubicBezTo>
                      <a:pt x="39169" y="127475"/>
                      <a:pt x="68760" y="102915"/>
                      <a:pt x="63574" y="63574"/>
                    </a:cubicBezTo>
                    <a:cubicBezTo>
                      <a:pt x="58236" y="24323"/>
                      <a:pt x="29099" y="-568"/>
                      <a:pt x="0" y="0"/>
                    </a:cubicBezTo>
                    <a:close/>
                  </a:path>
                  <a:path w="63573" h="127147" stroke="0" extrusionOk="0">
                    <a:moveTo>
                      <a:pt x="0" y="0"/>
                    </a:moveTo>
                    <a:cubicBezTo>
                      <a:pt x="-157" y="38245"/>
                      <a:pt x="-10467" y="66460"/>
                      <a:pt x="0" y="127148"/>
                    </a:cubicBezTo>
                    <a:cubicBezTo>
                      <a:pt x="39893" y="129432"/>
                      <a:pt x="66999" y="98939"/>
                      <a:pt x="63574" y="63574"/>
                    </a:cubicBezTo>
                    <a:cubicBezTo>
                      <a:pt x="64212" y="31015"/>
                      <a:pt x="32951" y="-5363"/>
                      <a:pt x="0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303706008">
                      <a:custGeom>
                        <a:avLst/>
                        <a:gdLst>
                          <a:gd name="connsiteX0" fmla="*/ 0 w 63573"/>
                          <a:gd name="connsiteY0" fmla="*/ 0 h 127147"/>
                          <a:gd name="connsiteX1" fmla="*/ 0 w 63573"/>
                          <a:gd name="connsiteY1" fmla="*/ 127148 h 127147"/>
                          <a:gd name="connsiteX2" fmla="*/ 63574 w 63573"/>
                          <a:gd name="connsiteY2" fmla="*/ 63574 h 127147"/>
                          <a:gd name="connsiteX3" fmla="*/ 0 w 63573"/>
                          <a:gd name="connsiteY3" fmla="*/ 0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0"/>
                            </a:moveTo>
                            <a:lnTo>
                              <a:pt x="0" y="127148"/>
                            </a:lnTo>
                            <a:cubicBezTo>
                              <a:pt x="34966" y="127148"/>
                              <a:pt x="63574" y="98539"/>
                              <a:pt x="63574" y="63574"/>
                            </a:cubicBezTo>
                            <a:cubicBezTo>
                              <a:pt x="63574" y="28608"/>
                              <a:pt x="34966" y="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7FC673D-2E12-B268-064F-BAA57BCD391C}"/>
                  </a:ext>
                </a:extLst>
              </p:cNvPr>
              <p:cNvSpPr/>
              <p:nvPr/>
            </p:nvSpPr>
            <p:spPr>
              <a:xfrm>
                <a:off x="4150333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4569" y="-1158"/>
                      <a:pt x="68330" y="246"/>
                      <a:pt x="63574" y="0"/>
                    </a:cubicBezTo>
                    <a:cubicBezTo>
                      <a:pt x="25793" y="-4905"/>
                      <a:pt x="4650" y="27846"/>
                      <a:pt x="0" y="63574"/>
                    </a:cubicBezTo>
                    <a:cubicBezTo>
                      <a:pt x="21655" y="126415"/>
                      <a:pt x="-7388" y="363622"/>
                      <a:pt x="0" y="413230"/>
                    </a:cubicBezTo>
                    <a:cubicBezTo>
                      <a:pt x="-825" y="447233"/>
                      <a:pt x="29219" y="477241"/>
                      <a:pt x="63574" y="476804"/>
                    </a:cubicBezTo>
                    <a:cubicBezTo>
                      <a:pt x="67325" y="476711"/>
                      <a:pt x="74686" y="477723"/>
                      <a:pt x="79467" y="476804"/>
                    </a:cubicBezTo>
                    <a:cubicBezTo>
                      <a:pt x="111070" y="482251"/>
                      <a:pt x="148086" y="444402"/>
                      <a:pt x="143041" y="413230"/>
                    </a:cubicBezTo>
                    <a:cubicBezTo>
                      <a:pt x="121037" y="330654"/>
                      <a:pt x="127175" y="156397"/>
                      <a:pt x="143041" y="63574"/>
                    </a:cubicBezTo>
                    <a:cubicBezTo>
                      <a:pt x="143504" y="31234"/>
                      <a:pt x="112301" y="-2737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4770" y="-968"/>
                      <a:pt x="70094" y="701"/>
                      <a:pt x="63574" y="0"/>
                    </a:cubicBezTo>
                    <a:cubicBezTo>
                      <a:pt x="28883" y="-815"/>
                      <a:pt x="1873" y="29533"/>
                      <a:pt x="0" y="63574"/>
                    </a:cubicBezTo>
                    <a:cubicBezTo>
                      <a:pt x="21882" y="215547"/>
                      <a:pt x="-20067" y="343138"/>
                      <a:pt x="0" y="413230"/>
                    </a:cubicBezTo>
                    <a:cubicBezTo>
                      <a:pt x="-1436" y="447282"/>
                      <a:pt x="32973" y="478785"/>
                      <a:pt x="63574" y="476804"/>
                    </a:cubicBezTo>
                    <a:cubicBezTo>
                      <a:pt x="65676" y="476734"/>
                      <a:pt x="76741" y="476460"/>
                      <a:pt x="79467" y="476804"/>
                    </a:cubicBezTo>
                    <a:cubicBezTo>
                      <a:pt x="118407" y="481183"/>
                      <a:pt x="149322" y="448928"/>
                      <a:pt x="143041" y="413230"/>
                    </a:cubicBezTo>
                    <a:cubicBezTo>
                      <a:pt x="126551" y="295481"/>
                      <a:pt x="119061" y="223780"/>
                      <a:pt x="143041" y="63574"/>
                    </a:cubicBezTo>
                    <a:cubicBezTo>
                      <a:pt x="146461" y="31451"/>
                      <a:pt x="114643" y="4135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2349286301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540127A4-AE38-8070-C17E-DFC002C74BF5}"/>
                  </a:ext>
                </a:extLst>
              </p:cNvPr>
              <p:cNvSpPr/>
              <p:nvPr/>
            </p:nvSpPr>
            <p:spPr>
              <a:xfrm>
                <a:off x="5215195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3680" y="-2"/>
                      <a:pt x="70004" y="-873"/>
                      <a:pt x="63574" y="0"/>
                    </a:cubicBezTo>
                    <a:cubicBezTo>
                      <a:pt x="31388" y="4294"/>
                      <a:pt x="-700" y="24222"/>
                      <a:pt x="0" y="63574"/>
                    </a:cubicBezTo>
                    <a:cubicBezTo>
                      <a:pt x="-26800" y="137885"/>
                      <a:pt x="-14757" y="298865"/>
                      <a:pt x="0" y="413230"/>
                    </a:cubicBezTo>
                    <a:cubicBezTo>
                      <a:pt x="-1216" y="448428"/>
                      <a:pt x="29690" y="476546"/>
                      <a:pt x="63574" y="476804"/>
                    </a:cubicBezTo>
                    <a:cubicBezTo>
                      <a:pt x="67314" y="476582"/>
                      <a:pt x="74316" y="477174"/>
                      <a:pt x="79467" y="476804"/>
                    </a:cubicBezTo>
                    <a:cubicBezTo>
                      <a:pt x="117208" y="477142"/>
                      <a:pt x="136716" y="451082"/>
                      <a:pt x="143041" y="413230"/>
                    </a:cubicBezTo>
                    <a:cubicBezTo>
                      <a:pt x="151095" y="293871"/>
                      <a:pt x="135899" y="146876"/>
                      <a:pt x="143041" y="63574"/>
                    </a:cubicBezTo>
                    <a:cubicBezTo>
                      <a:pt x="143247" y="29882"/>
                      <a:pt x="110079" y="-820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7235" y="-108"/>
                      <a:pt x="68593" y="-1278"/>
                      <a:pt x="63574" y="0"/>
                    </a:cubicBezTo>
                    <a:cubicBezTo>
                      <a:pt x="29163" y="-403"/>
                      <a:pt x="-5807" y="31439"/>
                      <a:pt x="0" y="63574"/>
                    </a:cubicBezTo>
                    <a:cubicBezTo>
                      <a:pt x="7154" y="188319"/>
                      <a:pt x="-3246" y="345147"/>
                      <a:pt x="0" y="413230"/>
                    </a:cubicBezTo>
                    <a:cubicBezTo>
                      <a:pt x="-2901" y="446814"/>
                      <a:pt x="23663" y="476482"/>
                      <a:pt x="63574" y="476804"/>
                    </a:cubicBezTo>
                    <a:cubicBezTo>
                      <a:pt x="66703" y="475578"/>
                      <a:pt x="72488" y="477600"/>
                      <a:pt x="79467" y="476804"/>
                    </a:cubicBezTo>
                    <a:cubicBezTo>
                      <a:pt x="117988" y="482511"/>
                      <a:pt x="146023" y="445407"/>
                      <a:pt x="143041" y="413230"/>
                    </a:cubicBezTo>
                    <a:cubicBezTo>
                      <a:pt x="141436" y="315451"/>
                      <a:pt x="158825" y="119292"/>
                      <a:pt x="143041" y="63574"/>
                    </a:cubicBezTo>
                    <a:cubicBezTo>
                      <a:pt x="139730" y="23571"/>
                      <a:pt x="114821" y="-416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701133480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EE15DEA-5C01-E6DC-45A6-21619F65FB48}"/>
                  </a:ext>
                </a:extLst>
              </p:cNvPr>
              <p:cNvSpPr/>
              <p:nvPr/>
            </p:nvSpPr>
            <p:spPr>
              <a:xfrm>
                <a:off x="4325161" y="327981"/>
                <a:ext cx="858246" cy="762886"/>
              </a:xfrm>
              <a:custGeom>
                <a:avLst/>
                <a:gdLst>
                  <a:gd name="connsiteX0" fmla="*/ 794673 w 858246"/>
                  <a:gd name="connsiteY0" fmla="*/ 0 h 762886"/>
                  <a:gd name="connsiteX1" fmla="*/ 762886 w 858246"/>
                  <a:gd name="connsiteY1" fmla="*/ 0 h 762886"/>
                  <a:gd name="connsiteX2" fmla="*/ 699312 w 858246"/>
                  <a:gd name="connsiteY2" fmla="*/ 63574 h 762886"/>
                  <a:gd name="connsiteX3" fmla="*/ 699312 w 858246"/>
                  <a:gd name="connsiteY3" fmla="*/ 286082 h 762886"/>
                  <a:gd name="connsiteX4" fmla="*/ 158935 w 858246"/>
                  <a:gd name="connsiteY4" fmla="*/ 286082 h 762886"/>
                  <a:gd name="connsiteX5" fmla="*/ 158935 w 858246"/>
                  <a:gd name="connsiteY5" fmla="*/ 63574 h 762886"/>
                  <a:gd name="connsiteX6" fmla="*/ 95361 w 858246"/>
                  <a:gd name="connsiteY6" fmla="*/ 0 h 762886"/>
                  <a:gd name="connsiteX7" fmla="*/ 63574 w 858246"/>
                  <a:gd name="connsiteY7" fmla="*/ 0 h 762886"/>
                  <a:gd name="connsiteX8" fmla="*/ 0 w 858246"/>
                  <a:gd name="connsiteY8" fmla="*/ 63574 h 762886"/>
                  <a:gd name="connsiteX9" fmla="*/ 0 w 858246"/>
                  <a:gd name="connsiteY9" fmla="*/ 699312 h 762886"/>
                  <a:gd name="connsiteX10" fmla="*/ 63574 w 858246"/>
                  <a:gd name="connsiteY10" fmla="*/ 762886 h 762886"/>
                  <a:gd name="connsiteX11" fmla="*/ 95361 w 858246"/>
                  <a:gd name="connsiteY11" fmla="*/ 762886 h 762886"/>
                  <a:gd name="connsiteX12" fmla="*/ 158935 w 858246"/>
                  <a:gd name="connsiteY12" fmla="*/ 699312 h 762886"/>
                  <a:gd name="connsiteX13" fmla="*/ 158935 w 858246"/>
                  <a:gd name="connsiteY13" fmla="*/ 476804 h 762886"/>
                  <a:gd name="connsiteX14" fmla="*/ 699312 w 858246"/>
                  <a:gd name="connsiteY14" fmla="*/ 476804 h 762886"/>
                  <a:gd name="connsiteX15" fmla="*/ 699312 w 858246"/>
                  <a:gd name="connsiteY15" fmla="*/ 699312 h 762886"/>
                  <a:gd name="connsiteX16" fmla="*/ 762886 w 858246"/>
                  <a:gd name="connsiteY16" fmla="*/ 762886 h 762886"/>
                  <a:gd name="connsiteX17" fmla="*/ 794673 w 858246"/>
                  <a:gd name="connsiteY17" fmla="*/ 762886 h 762886"/>
                  <a:gd name="connsiteX18" fmla="*/ 858247 w 858246"/>
                  <a:gd name="connsiteY18" fmla="*/ 699312 h 762886"/>
                  <a:gd name="connsiteX19" fmla="*/ 858247 w 858246"/>
                  <a:gd name="connsiteY19" fmla="*/ 63574 h 762886"/>
                  <a:gd name="connsiteX20" fmla="*/ 794673 w 858246"/>
                  <a:gd name="connsiteY20" fmla="*/ 0 h 7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8246" h="762886" fill="none" extrusionOk="0">
                    <a:moveTo>
                      <a:pt x="794673" y="0"/>
                    </a:moveTo>
                    <a:cubicBezTo>
                      <a:pt x="785139" y="-1146"/>
                      <a:pt x="769390" y="-512"/>
                      <a:pt x="762886" y="0"/>
                    </a:cubicBezTo>
                    <a:cubicBezTo>
                      <a:pt x="727785" y="4067"/>
                      <a:pt x="696288" y="31918"/>
                      <a:pt x="699312" y="63574"/>
                    </a:cubicBezTo>
                    <a:cubicBezTo>
                      <a:pt x="716427" y="117988"/>
                      <a:pt x="698140" y="183531"/>
                      <a:pt x="699312" y="286082"/>
                    </a:cubicBezTo>
                    <a:cubicBezTo>
                      <a:pt x="432166" y="267569"/>
                      <a:pt x="388182" y="319413"/>
                      <a:pt x="158935" y="286082"/>
                    </a:cubicBezTo>
                    <a:cubicBezTo>
                      <a:pt x="161406" y="229800"/>
                      <a:pt x="152395" y="127647"/>
                      <a:pt x="158935" y="63574"/>
                    </a:cubicBezTo>
                    <a:cubicBezTo>
                      <a:pt x="162074" y="23211"/>
                      <a:pt x="137254" y="-498"/>
                      <a:pt x="95361" y="0"/>
                    </a:cubicBezTo>
                    <a:cubicBezTo>
                      <a:pt x="88617" y="777"/>
                      <a:pt x="77193" y="-1925"/>
                      <a:pt x="63574" y="0"/>
                    </a:cubicBezTo>
                    <a:cubicBezTo>
                      <a:pt x="23614" y="-1894"/>
                      <a:pt x="1497" y="31284"/>
                      <a:pt x="0" y="63574"/>
                    </a:cubicBezTo>
                    <a:cubicBezTo>
                      <a:pt x="56956" y="258205"/>
                      <a:pt x="-4551" y="622977"/>
                      <a:pt x="0" y="699312"/>
                    </a:cubicBezTo>
                    <a:cubicBezTo>
                      <a:pt x="-873" y="731996"/>
                      <a:pt x="24137" y="758919"/>
                      <a:pt x="63574" y="762886"/>
                    </a:cubicBezTo>
                    <a:cubicBezTo>
                      <a:pt x="79009" y="760619"/>
                      <a:pt x="82371" y="760367"/>
                      <a:pt x="95361" y="762886"/>
                    </a:cubicBezTo>
                    <a:cubicBezTo>
                      <a:pt x="132168" y="766465"/>
                      <a:pt x="159239" y="735006"/>
                      <a:pt x="158935" y="699312"/>
                    </a:cubicBezTo>
                    <a:cubicBezTo>
                      <a:pt x="168550" y="674846"/>
                      <a:pt x="142258" y="536087"/>
                      <a:pt x="158935" y="476804"/>
                    </a:cubicBezTo>
                    <a:cubicBezTo>
                      <a:pt x="282617" y="463440"/>
                      <a:pt x="544521" y="453858"/>
                      <a:pt x="699312" y="476804"/>
                    </a:cubicBezTo>
                    <a:cubicBezTo>
                      <a:pt x="695882" y="516224"/>
                      <a:pt x="695138" y="647002"/>
                      <a:pt x="699312" y="699312"/>
                    </a:cubicBezTo>
                    <a:cubicBezTo>
                      <a:pt x="701339" y="736520"/>
                      <a:pt x="725981" y="765608"/>
                      <a:pt x="762886" y="762886"/>
                    </a:cubicBezTo>
                    <a:cubicBezTo>
                      <a:pt x="768610" y="764240"/>
                      <a:pt x="788530" y="764145"/>
                      <a:pt x="794673" y="762886"/>
                    </a:cubicBezTo>
                    <a:cubicBezTo>
                      <a:pt x="835859" y="760106"/>
                      <a:pt x="858488" y="733359"/>
                      <a:pt x="858247" y="699312"/>
                    </a:cubicBezTo>
                    <a:cubicBezTo>
                      <a:pt x="844131" y="448850"/>
                      <a:pt x="825019" y="287695"/>
                      <a:pt x="858247" y="63574"/>
                    </a:cubicBezTo>
                    <a:cubicBezTo>
                      <a:pt x="858842" y="33631"/>
                      <a:pt x="832282" y="1725"/>
                      <a:pt x="794673" y="0"/>
                    </a:cubicBezTo>
                    <a:close/>
                  </a:path>
                  <a:path w="858246" h="762886" stroke="0" extrusionOk="0">
                    <a:moveTo>
                      <a:pt x="794673" y="0"/>
                    </a:moveTo>
                    <a:cubicBezTo>
                      <a:pt x="784048" y="-820"/>
                      <a:pt x="772496" y="2410"/>
                      <a:pt x="762886" y="0"/>
                    </a:cubicBezTo>
                    <a:cubicBezTo>
                      <a:pt x="731966" y="-3358"/>
                      <a:pt x="698771" y="26069"/>
                      <a:pt x="699312" y="63574"/>
                    </a:cubicBezTo>
                    <a:cubicBezTo>
                      <a:pt x="714360" y="138575"/>
                      <a:pt x="707292" y="221551"/>
                      <a:pt x="699312" y="286082"/>
                    </a:cubicBezTo>
                    <a:cubicBezTo>
                      <a:pt x="558323" y="277487"/>
                      <a:pt x="251753" y="242171"/>
                      <a:pt x="158935" y="286082"/>
                    </a:cubicBezTo>
                    <a:cubicBezTo>
                      <a:pt x="177449" y="257242"/>
                      <a:pt x="174693" y="96874"/>
                      <a:pt x="158935" y="63574"/>
                    </a:cubicBezTo>
                    <a:cubicBezTo>
                      <a:pt x="154972" y="23587"/>
                      <a:pt x="128527" y="967"/>
                      <a:pt x="95361" y="0"/>
                    </a:cubicBezTo>
                    <a:cubicBezTo>
                      <a:pt x="91700" y="2155"/>
                      <a:pt x="75133" y="580"/>
                      <a:pt x="63574" y="0"/>
                    </a:cubicBezTo>
                    <a:cubicBezTo>
                      <a:pt x="27000" y="-6320"/>
                      <a:pt x="260" y="28976"/>
                      <a:pt x="0" y="63574"/>
                    </a:cubicBezTo>
                    <a:cubicBezTo>
                      <a:pt x="-41798" y="253901"/>
                      <a:pt x="-54899" y="410721"/>
                      <a:pt x="0" y="699312"/>
                    </a:cubicBezTo>
                    <a:cubicBezTo>
                      <a:pt x="4205" y="739000"/>
                      <a:pt x="28916" y="762500"/>
                      <a:pt x="63574" y="762886"/>
                    </a:cubicBezTo>
                    <a:cubicBezTo>
                      <a:pt x="76684" y="760469"/>
                      <a:pt x="85983" y="760892"/>
                      <a:pt x="95361" y="762886"/>
                    </a:cubicBezTo>
                    <a:cubicBezTo>
                      <a:pt x="127742" y="761465"/>
                      <a:pt x="159080" y="735295"/>
                      <a:pt x="158935" y="699312"/>
                    </a:cubicBezTo>
                    <a:cubicBezTo>
                      <a:pt x="139382" y="596660"/>
                      <a:pt x="167644" y="503959"/>
                      <a:pt x="158935" y="476804"/>
                    </a:cubicBezTo>
                    <a:cubicBezTo>
                      <a:pt x="401000" y="462607"/>
                      <a:pt x="505091" y="502033"/>
                      <a:pt x="699312" y="476804"/>
                    </a:cubicBezTo>
                    <a:cubicBezTo>
                      <a:pt x="711707" y="563535"/>
                      <a:pt x="701614" y="613807"/>
                      <a:pt x="699312" y="699312"/>
                    </a:cubicBezTo>
                    <a:cubicBezTo>
                      <a:pt x="700254" y="732321"/>
                      <a:pt x="723365" y="767715"/>
                      <a:pt x="762886" y="762886"/>
                    </a:cubicBezTo>
                    <a:cubicBezTo>
                      <a:pt x="775757" y="760549"/>
                      <a:pt x="782447" y="764043"/>
                      <a:pt x="794673" y="762886"/>
                    </a:cubicBezTo>
                    <a:cubicBezTo>
                      <a:pt x="830785" y="763827"/>
                      <a:pt x="855690" y="739309"/>
                      <a:pt x="858247" y="699312"/>
                    </a:cubicBezTo>
                    <a:cubicBezTo>
                      <a:pt x="813369" y="444862"/>
                      <a:pt x="838673" y="172208"/>
                      <a:pt x="858247" y="63574"/>
                    </a:cubicBezTo>
                    <a:cubicBezTo>
                      <a:pt x="851662" y="28211"/>
                      <a:pt x="834242" y="1168"/>
                      <a:pt x="79467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87724114">
                      <a:custGeom>
                        <a:avLst/>
                        <a:gdLst>
                          <a:gd name="connsiteX0" fmla="*/ 794673 w 858246"/>
                          <a:gd name="connsiteY0" fmla="*/ 0 h 762886"/>
                          <a:gd name="connsiteX1" fmla="*/ 762886 w 858246"/>
                          <a:gd name="connsiteY1" fmla="*/ 0 h 762886"/>
                          <a:gd name="connsiteX2" fmla="*/ 699312 w 858246"/>
                          <a:gd name="connsiteY2" fmla="*/ 63574 h 762886"/>
                          <a:gd name="connsiteX3" fmla="*/ 699312 w 858246"/>
                          <a:gd name="connsiteY3" fmla="*/ 286082 h 762886"/>
                          <a:gd name="connsiteX4" fmla="*/ 158935 w 858246"/>
                          <a:gd name="connsiteY4" fmla="*/ 286082 h 762886"/>
                          <a:gd name="connsiteX5" fmla="*/ 158935 w 858246"/>
                          <a:gd name="connsiteY5" fmla="*/ 63574 h 762886"/>
                          <a:gd name="connsiteX6" fmla="*/ 95361 w 858246"/>
                          <a:gd name="connsiteY6" fmla="*/ 0 h 762886"/>
                          <a:gd name="connsiteX7" fmla="*/ 63574 w 858246"/>
                          <a:gd name="connsiteY7" fmla="*/ 0 h 762886"/>
                          <a:gd name="connsiteX8" fmla="*/ 0 w 858246"/>
                          <a:gd name="connsiteY8" fmla="*/ 63574 h 762886"/>
                          <a:gd name="connsiteX9" fmla="*/ 0 w 858246"/>
                          <a:gd name="connsiteY9" fmla="*/ 699312 h 762886"/>
                          <a:gd name="connsiteX10" fmla="*/ 63574 w 858246"/>
                          <a:gd name="connsiteY10" fmla="*/ 762886 h 762886"/>
                          <a:gd name="connsiteX11" fmla="*/ 95361 w 858246"/>
                          <a:gd name="connsiteY11" fmla="*/ 762886 h 762886"/>
                          <a:gd name="connsiteX12" fmla="*/ 158935 w 858246"/>
                          <a:gd name="connsiteY12" fmla="*/ 699312 h 762886"/>
                          <a:gd name="connsiteX13" fmla="*/ 158935 w 858246"/>
                          <a:gd name="connsiteY13" fmla="*/ 476804 h 762886"/>
                          <a:gd name="connsiteX14" fmla="*/ 699312 w 858246"/>
                          <a:gd name="connsiteY14" fmla="*/ 476804 h 762886"/>
                          <a:gd name="connsiteX15" fmla="*/ 699312 w 858246"/>
                          <a:gd name="connsiteY15" fmla="*/ 699312 h 762886"/>
                          <a:gd name="connsiteX16" fmla="*/ 762886 w 858246"/>
                          <a:gd name="connsiteY16" fmla="*/ 762886 h 762886"/>
                          <a:gd name="connsiteX17" fmla="*/ 794673 w 858246"/>
                          <a:gd name="connsiteY17" fmla="*/ 762886 h 762886"/>
                          <a:gd name="connsiteX18" fmla="*/ 858247 w 858246"/>
                          <a:gd name="connsiteY18" fmla="*/ 699312 h 762886"/>
                          <a:gd name="connsiteX19" fmla="*/ 858247 w 858246"/>
                          <a:gd name="connsiteY19" fmla="*/ 63574 h 762886"/>
                          <a:gd name="connsiteX20" fmla="*/ 794673 w 858246"/>
                          <a:gd name="connsiteY20" fmla="*/ 0 h 762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858246" h="762886">
                            <a:moveTo>
                              <a:pt x="794673" y="0"/>
                            </a:moveTo>
                            <a:lnTo>
                              <a:pt x="762886" y="0"/>
                            </a:lnTo>
                            <a:cubicBezTo>
                              <a:pt x="727920" y="0"/>
                              <a:pt x="699312" y="28608"/>
                              <a:pt x="699312" y="63574"/>
                            </a:cubicBezTo>
                            <a:lnTo>
                              <a:pt x="699312" y="286082"/>
                            </a:lnTo>
                            <a:lnTo>
                              <a:pt x="158935" y="286082"/>
                            </a:lnTo>
                            <a:lnTo>
                              <a:pt x="158935" y="63574"/>
                            </a:lnTo>
                            <a:cubicBezTo>
                              <a:pt x="158935" y="28608"/>
                              <a:pt x="130326" y="0"/>
                              <a:pt x="95361" y="0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699312"/>
                            </a:lnTo>
                            <a:cubicBezTo>
                              <a:pt x="0" y="734278"/>
                              <a:pt x="28608" y="762886"/>
                              <a:pt x="63574" y="762886"/>
                            </a:cubicBezTo>
                            <a:lnTo>
                              <a:pt x="95361" y="762886"/>
                            </a:lnTo>
                            <a:cubicBezTo>
                              <a:pt x="130326" y="762886"/>
                              <a:pt x="158935" y="734278"/>
                              <a:pt x="158935" y="699312"/>
                            </a:cubicBezTo>
                            <a:lnTo>
                              <a:pt x="158935" y="476804"/>
                            </a:lnTo>
                            <a:lnTo>
                              <a:pt x="699312" y="476804"/>
                            </a:lnTo>
                            <a:lnTo>
                              <a:pt x="699312" y="699312"/>
                            </a:lnTo>
                            <a:cubicBezTo>
                              <a:pt x="699312" y="734278"/>
                              <a:pt x="727920" y="762886"/>
                              <a:pt x="762886" y="762886"/>
                            </a:cubicBezTo>
                            <a:lnTo>
                              <a:pt x="794673" y="762886"/>
                            </a:lnTo>
                            <a:cubicBezTo>
                              <a:pt x="829639" y="762886"/>
                              <a:pt x="858247" y="734278"/>
                              <a:pt x="858247" y="699312"/>
                            </a:cubicBezTo>
                            <a:lnTo>
                              <a:pt x="858247" y="63574"/>
                            </a:lnTo>
                            <a:cubicBezTo>
                              <a:pt x="858247" y="28608"/>
                              <a:pt x="829639" y="0"/>
                              <a:pt x="794673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54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949511" y="2128416"/>
            <a:ext cx="6051884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54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2119935" y="3566951"/>
            <a:ext cx="61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7851969" y="1610868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1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1D7A6738-076E-E555-4909-676B616CAC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081008" y="3766217"/>
            <a:ext cx="4177080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2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1973305" y="4549337"/>
            <a:ext cx="235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1528682" y="1232182"/>
            <a:ext cx="3081705" cy="2451939"/>
          </a:xfrm>
          <a:custGeom>
            <a:avLst/>
            <a:gdLst>
              <a:gd name="connsiteX0" fmla="*/ 1540853 w 3081705"/>
              <a:gd name="connsiteY0" fmla="*/ 511093 h 2451939"/>
              <a:gd name="connsiteX1" fmla="*/ 0 w 3081705"/>
              <a:gd name="connsiteY1" fmla="*/ 663317 h 2451939"/>
              <a:gd name="connsiteX2" fmla="*/ 1540853 w 3081705"/>
              <a:gd name="connsiteY2" fmla="*/ 2451939 h 2451939"/>
              <a:gd name="connsiteX3" fmla="*/ 3081706 w 3081705"/>
              <a:gd name="connsiteY3" fmla="*/ 663317 h 2451939"/>
              <a:gd name="connsiteX4" fmla="*/ 1540853 w 3081705"/>
              <a:gd name="connsiteY4" fmla="*/ 511093 h 245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1705" h="2451939" fill="none" extrusionOk="0">
                <a:moveTo>
                  <a:pt x="1540853" y="511093"/>
                </a:moveTo>
                <a:cubicBezTo>
                  <a:pt x="982332" y="-452185"/>
                  <a:pt x="29172" y="132461"/>
                  <a:pt x="0" y="663317"/>
                </a:cubicBezTo>
                <a:cubicBezTo>
                  <a:pt x="0" y="1462489"/>
                  <a:pt x="1540852" y="2451939"/>
                  <a:pt x="1540853" y="2451939"/>
                </a:cubicBezTo>
                <a:cubicBezTo>
                  <a:pt x="1618851" y="2463250"/>
                  <a:pt x="2993502" y="1422234"/>
                  <a:pt x="3081706" y="663317"/>
                </a:cubicBezTo>
                <a:cubicBezTo>
                  <a:pt x="2908905" y="182101"/>
                  <a:pt x="2188372" y="-544002"/>
                  <a:pt x="1540853" y="511093"/>
                </a:cubicBezTo>
                <a:close/>
              </a:path>
              <a:path w="3081705" h="2451939" stroke="0" extrusionOk="0">
                <a:moveTo>
                  <a:pt x="1540853" y="511093"/>
                </a:moveTo>
                <a:cubicBezTo>
                  <a:pt x="942337" y="-392067"/>
                  <a:pt x="-82430" y="96497"/>
                  <a:pt x="0" y="663317"/>
                </a:cubicBezTo>
                <a:cubicBezTo>
                  <a:pt x="1" y="1462488"/>
                  <a:pt x="1540853" y="2451939"/>
                  <a:pt x="1540853" y="2451939"/>
                </a:cubicBezTo>
                <a:cubicBezTo>
                  <a:pt x="1516306" y="2460143"/>
                  <a:pt x="2978958" y="1583988"/>
                  <a:pt x="3081706" y="663317"/>
                </a:cubicBezTo>
                <a:cubicBezTo>
                  <a:pt x="3173509" y="71126"/>
                  <a:pt x="1912038" y="-394462"/>
                  <a:pt x="1540853" y="5110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 sz="10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3CB1E7-6307-0E6F-2AD6-F4BBA85B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67" y="2119939"/>
            <a:ext cx="4913802" cy="7559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0B46DA-2768-13E8-2CEC-A2D02339A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267" y="2715485"/>
            <a:ext cx="4901609" cy="7498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E3AB45-A59E-B944-CBCA-82D01F18C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810" y="3300510"/>
            <a:ext cx="4907705" cy="7559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D52F4CD-21C4-1518-D7CD-07D205266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750" y="3893374"/>
            <a:ext cx="487112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07FD735D-A780-388A-9E00-F96DB168C2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8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25169E95-591B-4A88-191A-B27029FD3326}"/>
              </a:ext>
            </a:extLst>
          </p:cNvPr>
          <p:cNvSpPr/>
          <p:nvPr/>
        </p:nvSpPr>
        <p:spPr>
          <a:xfrm>
            <a:off x="1083524" y="1968192"/>
            <a:ext cx="10794883" cy="3232297"/>
          </a:xfrm>
          <a:custGeom>
            <a:avLst/>
            <a:gdLst>
              <a:gd name="connsiteX0" fmla="*/ 0 w 10794883"/>
              <a:gd name="connsiteY0" fmla="*/ 0 h 3232297"/>
              <a:gd name="connsiteX1" fmla="*/ 1799147 w 10794883"/>
              <a:gd name="connsiteY1" fmla="*/ 0 h 3232297"/>
              <a:gd name="connsiteX2" fmla="*/ 1799147 w 10794883"/>
              <a:gd name="connsiteY2" fmla="*/ 0 h 3232297"/>
              <a:gd name="connsiteX3" fmla="*/ 4497868 w 10794883"/>
              <a:gd name="connsiteY3" fmla="*/ 0 h 3232297"/>
              <a:gd name="connsiteX4" fmla="*/ 10794883 w 10794883"/>
              <a:gd name="connsiteY4" fmla="*/ 0 h 3232297"/>
              <a:gd name="connsiteX5" fmla="*/ 10794883 w 10794883"/>
              <a:gd name="connsiteY5" fmla="*/ 1885507 h 3232297"/>
              <a:gd name="connsiteX6" fmla="*/ 10794883 w 10794883"/>
              <a:gd name="connsiteY6" fmla="*/ 1885507 h 3232297"/>
              <a:gd name="connsiteX7" fmla="*/ 10794883 w 10794883"/>
              <a:gd name="connsiteY7" fmla="*/ 2693581 h 3232297"/>
              <a:gd name="connsiteX8" fmla="*/ 10794883 w 10794883"/>
              <a:gd name="connsiteY8" fmla="*/ 3232297 h 3232297"/>
              <a:gd name="connsiteX9" fmla="*/ 4497868 w 10794883"/>
              <a:gd name="connsiteY9" fmla="*/ 3232297 h 3232297"/>
              <a:gd name="connsiteX10" fmla="*/ 1799147 w 10794883"/>
              <a:gd name="connsiteY10" fmla="*/ 3232297 h 3232297"/>
              <a:gd name="connsiteX11" fmla="*/ 1799147 w 10794883"/>
              <a:gd name="connsiteY11" fmla="*/ 3232297 h 3232297"/>
              <a:gd name="connsiteX12" fmla="*/ 0 w 10794883"/>
              <a:gd name="connsiteY12" fmla="*/ 3232297 h 3232297"/>
              <a:gd name="connsiteX13" fmla="*/ 0 w 10794883"/>
              <a:gd name="connsiteY13" fmla="*/ 2693581 h 3232297"/>
              <a:gd name="connsiteX14" fmla="*/ -1026917 w 10794883"/>
              <a:gd name="connsiteY14" fmla="*/ 3202269 h 3232297"/>
              <a:gd name="connsiteX15" fmla="*/ 0 w 10794883"/>
              <a:gd name="connsiteY15" fmla="*/ 1885507 h 3232297"/>
              <a:gd name="connsiteX16" fmla="*/ 0 w 10794883"/>
              <a:gd name="connsiteY16" fmla="*/ 0 h 32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94883" h="3232297" fill="none" extrusionOk="0">
                <a:moveTo>
                  <a:pt x="0" y="0"/>
                </a:moveTo>
                <a:cubicBezTo>
                  <a:pt x="246254" y="26837"/>
                  <a:pt x="1550479" y="-138840"/>
                  <a:pt x="1799147" y="0"/>
                </a:cubicBezTo>
                <a:lnTo>
                  <a:pt x="1799147" y="0"/>
                </a:lnTo>
                <a:cubicBezTo>
                  <a:pt x="2900395" y="74686"/>
                  <a:pt x="3394600" y="-118711"/>
                  <a:pt x="4497868" y="0"/>
                </a:cubicBezTo>
                <a:cubicBezTo>
                  <a:pt x="6361522" y="-4252"/>
                  <a:pt x="9254108" y="-39171"/>
                  <a:pt x="10794883" y="0"/>
                </a:cubicBezTo>
                <a:cubicBezTo>
                  <a:pt x="10818302" y="570410"/>
                  <a:pt x="10944021" y="1446203"/>
                  <a:pt x="10794883" y="1885507"/>
                </a:cubicBezTo>
                <a:lnTo>
                  <a:pt x="10794883" y="1885507"/>
                </a:lnTo>
                <a:cubicBezTo>
                  <a:pt x="10769611" y="2014978"/>
                  <a:pt x="10750285" y="2381924"/>
                  <a:pt x="10794883" y="2693581"/>
                </a:cubicBezTo>
                <a:cubicBezTo>
                  <a:pt x="10755419" y="2895243"/>
                  <a:pt x="10758509" y="3131940"/>
                  <a:pt x="10794883" y="3232297"/>
                </a:cubicBezTo>
                <a:cubicBezTo>
                  <a:pt x="9968643" y="3344462"/>
                  <a:pt x="6353004" y="3287348"/>
                  <a:pt x="4497868" y="3232297"/>
                </a:cubicBezTo>
                <a:cubicBezTo>
                  <a:pt x="4197923" y="3193050"/>
                  <a:pt x="2701397" y="3150183"/>
                  <a:pt x="1799147" y="3232297"/>
                </a:cubicBezTo>
                <a:lnTo>
                  <a:pt x="1799147" y="3232297"/>
                </a:lnTo>
                <a:cubicBezTo>
                  <a:pt x="1329493" y="3366699"/>
                  <a:pt x="435487" y="3096718"/>
                  <a:pt x="0" y="3232297"/>
                </a:cubicBezTo>
                <a:cubicBezTo>
                  <a:pt x="-23331" y="3174295"/>
                  <a:pt x="-4062" y="2825148"/>
                  <a:pt x="0" y="2693581"/>
                </a:cubicBezTo>
                <a:cubicBezTo>
                  <a:pt x="-431225" y="2873140"/>
                  <a:pt x="-873849" y="3121125"/>
                  <a:pt x="-1026917" y="3202269"/>
                </a:cubicBezTo>
                <a:cubicBezTo>
                  <a:pt x="-748602" y="2921188"/>
                  <a:pt x="-359848" y="2180361"/>
                  <a:pt x="0" y="1885507"/>
                </a:cubicBezTo>
                <a:cubicBezTo>
                  <a:pt x="-47627" y="1529012"/>
                  <a:pt x="-111370" y="899957"/>
                  <a:pt x="0" y="0"/>
                </a:cubicBezTo>
                <a:close/>
              </a:path>
              <a:path w="10794883" h="3232297" stroke="0" extrusionOk="0">
                <a:moveTo>
                  <a:pt x="0" y="0"/>
                </a:moveTo>
                <a:cubicBezTo>
                  <a:pt x="467727" y="139286"/>
                  <a:pt x="1191373" y="-79472"/>
                  <a:pt x="1799147" y="0"/>
                </a:cubicBezTo>
                <a:lnTo>
                  <a:pt x="1799147" y="0"/>
                </a:lnTo>
                <a:cubicBezTo>
                  <a:pt x="2471632" y="72881"/>
                  <a:pt x="3736938" y="106459"/>
                  <a:pt x="4497868" y="0"/>
                </a:cubicBezTo>
                <a:cubicBezTo>
                  <a:pt x="6393419" y="79428"/>
                  <a:pt x="8260181" y="107662"/>
                  <a:pt x="10794883" y="0"/>
                </a:cubicBezTo>
                <a:cubicBezTo>
                  <a:pt x="10801449" y="621074"/>
                  <a:pt x="10870020" y="1561111"/>
                  <a:pt x="10794883" y="1885507"/>
                </a:cubicBezTo>
                <a:lnTo>
                  <a:pt x="10794883" y="1885507"/>
                </a:lnTo>
                <a:cubicBezTo>
                  <a:pt x="10772790" y="2109900"/>
                  <a:pt x="10792083" y="2355788"/>
                  <a:pt x="10794883" y="2693581"/>
                </a:cubicBezTo>
                <a:cubicBezTo>
                  <a:pt x="10832774" y="2951060"/>
                  <a:pt x="10804801" y="3018913"/>
                  <a:pt x="10794883" y="3232297"/>
                </a:cubicBezTo>
                <a:cubicBezTo>
                  <a:pt x="9276297" y="3166446"/>
                  <a:pt x="6796336" y="3374840"/>
                  <a:pt x="4497868" y="3232297"/>
                </a:cubicBezTo>
                <a:cubicBezTo>
                  <a:pt x="3541696" y="3283149"/>
                  <a:pt x="3062359" y="3388657"/>
                  <a:pt x="1799147" y="3232297"/>
                </a:cubicBezTo>
                <a:lnTo>
                  <a:pt x="1799147" y="3232297"/>
                </a:lnTo>
                <a:cubicBezTo>
                  <a:pt x="1197723" y="3109244"/>
                  <a:pt x="413896" y="3160158"/>
                  <a:pt x="0" y="3232297"/>
                </a:cubicBezTo>
                <a:cubicBezTo>
                  <a:pt x="-19622" y="3085632"/>
                  <a:pt x="-23284" y="2843158"/>
                  <a:pt x="0" y="2693581"/>
                </a:cubicBezTo>
                <a:cubicBezTo>
                  <a:pt x="-505159" y="2952925"/>
                  <a:pt x="-680851" y="3098542"/>
                  <a:pt x="-1026917" y="3202269"/>
                </a:cubicBezTo>
                <a:cubicBezTo>
                  <a:pt x="-623329" y="2679476"/>
                  <a:pt x="-498806" y="2472313"/>
                  <a:pt x="0" y="1885507"/>
                </a:cubicBezTo>
                <a:cubicBezTo>
                  <a:pt x="68814" y="1309592"/>
                  <a:pt x="101107" y="672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4208488">
                  <a:prstGeom prst="wedgeRectCallout">
                    <a:avLst>
                      <a:gd name="adj1" fmla="val -59513"/>
                      <a:gd name="adj2" fmla="val 490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177800" dist="889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Übung „Reiter Animationen“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Ausprobieren der Elemente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Alle zu animierenden Elemente</a:t>
            </a:r>
            <a:r>
              <a:rPr lang="de-DE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 anklicken und im Reiter Animation animieren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Wechsel im Reiter „Animationen“ zu „Animationsbereich“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Reihenfolge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einstellen „bei Klick beginnen“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Fertig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Shortcut: Alle Elemente markieren und gleichzeitig animieren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Im Animationsbereich alle markierten Animationen auswählen und „nach vorherigem beginnen“ einstellen.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71D651-E9EB-4890-2C75-B3484035FDF4}"/>
              </a:ext>
            </a:extLst>
          </p:cNvPr>
          <p:cNvGrpSpPr/>
          <p:nvPr/>
        </p:nvGrpSpPr>
        <p:grpSpPr>
          <a:xfrm>
            <a:off x="9686113" y="220014"/>
            <a:ext cx="2052232" cy="2415333"/>
            <a:chOff x="2217411" y="691662"/>
            <a:chExt cx="6034054" cy="5602246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7BCA05A-FA32-C855-C3A4-0649D2962809}"/>
                </a:ext>
              </a:extLst>
            </p:cNvPr>
            <p:cNvSpPr/>
            <p:nvPr/>
          </p:nvSpPr>
          <p:spPr>
            <a:xfrm>
              <a:off x="2217411" y="691662"/>
              <a:ext cx="6034054" cy="5602246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66FDBA57-812F-201A-41A6-AA433A13C054}"/>
                </a:ext>
              </a:extLst>
            </p:cNvPr>
            <p:cNvSpPr/>
            <p:nvPr/>
          </p:nvSpPr>
          <p:spPr>
            <a:xfrm>
              <a:off x="2419030" y="875706"/>
              <a:ext cx="5630816" cy="5290633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afik 6">
            <a:extLst>
              <a:ext uri="{FF2B5EF4-FFF2-40B4-BE49-F238E27FC236}">
                <a16:creationId xmlns:a16="http://schemas.microsoft.com/office/drawing/2014/main" id="{CB67F549-DC32-4057-5F66-048DFAF7CDC3}"/>
              </a:ext>
            </a:extLst>
          </p:cNvPr>
          <p:cNvGrpSpPr/>
          <p:nvPr/>
        </p:nvGrpSpPr>
        <p:grpSpPr>
          <a:xfrm>
            <a:off x="9988325" y="156249"/>
            <a:ext cx="1361004" cy="2280985"/>
            <a:chOff x="5109417" y="2294483"/>
            <a:chExt cx="1854514" cy="3334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934961D-7AA5-B1B4-06E3-3391610B87FF}"/>
                </a:ext>
              </a:extLst>
            </p:cNvPr>
            <p:cNvSpPr/>
            <p:nvPr/>
          </p:nvSpPr>
          <p:spPr>
            <a:xfrm>
              <a:off x="5822156" y="5584698"/>
              <a:ext cx="490156" cy="44005"/>
            </a:xfrm>
            <a:custGeom>
              <a:avLst/>
              <a:gdLst>
                <a:gd name="connsiteX0" fmla="*/ 490156 w 490156"/>
                <a:gd name="connsiteY0" fmla="*/ 22003 h 44005"/>
                <a:gd name="connsiteX1" fmla="*/ 245078 w 490156"/>
                <a:gd name="connsiteY1" fmla="*/ 44006 h 44005"/>
                <a:gd name="connsiteX2" fmla="*/ 0 w 490156"/>
                <a:gd name="connsiteY2" fmla="*/ 22003 h 44005"/>
                <a:gd name="connsiteX3" fmla="*/ 245078 w 490156"/>
                <a:gd name="connsiteY3" fmla="*/ 0 h 44005"/>
                <a:gd name="connsiteX4" fmla="*/ 490156 w 490156"/>
                <a:gd name="connsiteY4" fmla="*/ 22003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156" h="44005">
                  <a:moveTo>
                    <a:pt x="490156" y="22003"/>
                  </a:moveTo>
                  <a:cubicBezTo>
                    <a:pt x="490156" y="34155"/>
                    <a:pt x="380431" y="44006"/>
                    <a:pt x="245078" y="44006"/>
                  </a:cubicBezTo>
                  <a:cubicBezTo>
                    <a:pt x="109725" y="44006"/>
                    <a:pt x="0" y="34155"/>
                    <a:pt x="0" y="22003"/>
                  </a:cubicBezTo>
                  <a:cubicBezTo>
                    <a:pt x="0" y="9851"/>
                    <a:pt x="109725" y="0"/>
                    <a:pt x="245078" y="0"/>
                  </a:cubicBezTo>
                  <a:cubicBezTo>
                    <a:pt x="380431" y="0"/>
                    <a:pt x="490156" y="9851"/>
                    <a:pt x="490156" y="220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D9131A-ABA3-71B0-C86C-5A9FFCFFB185}"/>
                </a:ext>
              </a:extLst>
            </p:cNvPr>
            <p:cNvSpPr/>
            <p:nvPr/>
          </p:nvSpPr>
          <p:spPr>
            <a:xfrm>
              <a:off x="5119289" y="3743069"/>
              <a:ext cx="1844642" cy="1790426"/>
            </a:xfrm>
            <a:custGeom>
              <a:avLst/>
              <a:gdLst>
                <a:gd name="connsiteX0" fmla="*/ 41451 w 1844642"/>
                <a:gd name="connsiteY0" fmla="*/ 46261 h 1790426"/>
                <a:gd name="connsiteX1" fmla="*/ 2113 w 1844642"/>
                <a:gd name="connsiteY1" fmla="*/ 153798 h 1790426"/>
                <a:gd name="connsiteX2" fmla="*/ 508272 w 1844642"/>
                <a:gd name="connsiteY2" fmla="*/ 1150494 h 1790426"/>
                <a:gd name="connsiteX3" fmla="*/ 946422 w 1844642"/>
                <a:gd name="connsiteY3" fmla="*/ 1787812 h 1790426"/>
                <a:gd name="connsiteX4" fmla="*/ 1510111 w 1844642"/>
                <a:gd name="connsiteY4" fmla="*/ 914655 h 1790426"/>
                <a:gd name="connsiteX5" fmla="*/ 1843486 w 1844642"/>
                <a:gd name="connsiteY5" fmla="*/ 140939 h 1790426"/>
                <a:gd name="connsiteX6" fmla="*/ 1748998 w 1844642"/>
                <a:gd name="connsiteY6" fmla="*/ 1875 h 17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642" h="1790426">
                  <a:moveTo>
                    <a:pt x="41451" y="46261"/>
                  </a:moveTo>
                  <a:cubicBezTo>
                    <a:pt x="41451" y="46261"/>
                    <a:pt x="-11032" y="69883"/>
                    <a:pt x="2113" y="153798"/>
                  </a:cubicBezTo>
                  <a:cubicBezTo>
                    <a:pt x="15257" y="237713"/>
                    <a:pt x="408640" y="783305"/>
                    <a:pt x="508272" y="1150494"/>
                  </a:cubicBezTo>
                  <a:cubicBezTo>
                    <a:pt x="607903" y="1517683"/>
                    <a:pt x="529322" y="1821912"/>
                    <a:pt x="946422" y="1787812"/>
                  </a:cubicBezTo>
                  <a:cubicBezTo>
                    <a:pt x="1363521" y="1753713"/>
                    <a:pt x="1418385" y="1284225"/>
                    <a:pt x="1510111" y="914655"/>
                  </a:cubicBezTo>
                  <a:cubicBezTo>
                    <a:pt x="1601837" y="545085"/>
                    <a:pt x="1830056" y="308770"/>
                    <a:pt x="1843486" y="140939"/>
                  </a:cubicBezTo>
                  <a:cubicBezTo>
                    <a:pt x="1856916" y="-26891"/>
                    <a:pt x="1748998" y="1875"/>
                    <a:pt x="1748998" y="187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8F503DA-C797-DC0A-7B15-5BA0658E2819}"/>
                </a:ext>
              </a:extLst>
            </p:cNvPr>
            <p:cNvSpPr/>
            <p:nvPr/>
          </p:nvSpPr>
          <p:spPr>
            <a:xfrm>
              <a:off x="5726620" y="4263866"/>
              <a:ext cx="300282" cy="1103550"/>
            </a:xfrm>
            <a:custGeom>
              <a:avLst/>
              <a:gdLst>
                <a:gd name="connsiteX0" fmla="*/ 1810 w 300282"/>
                <a:gd name="connsiteY0" fmla="*/ 18955 h 1103550"/>
                <a:gd name="connsiteX1" fmla="*/ 41148 w 300282"/>
                <a:gd name="connsiteY1" fmla="*/ 279083 h 1103550"/>
                <a:gd name="connsiteX2" fmla="*/ 29908 w 300282"/>
                <a:gd name="connsiteY2" fmla="*/ 512921 h 1103550"/>
                <a:gd name="connsiteX3" fmla="*/ 112300 w 300282"/>
                <a:gd name="connsiteY3" fmla="*/ 748760 h 1103550"/>
                <a:gd name="connsiteX4" fmla="*/ 132874 w 300282"/>
                <a:gd name="connsiteY4" fmla="*/ 844010 h 1103550"/>
                <a:gd name="connsiteX5" fmla="*/ 140303 w 300282"/>
                <a:gd name="connsiteY5" fmla="*/ 1051655 h 1103550"/>
                <a:gd name="connsiteX6" fmla="*/ 243268 w 300282"/>
                <a:gd name="connsiteY6" fmla="*/ 1102138 h 1103550"/>
                <a:gd name="connsiteX7" fmla="*/ 299371 w 300282"/>
                <a:gd name="connsiteY7" fmla="*/ 1017937 h 1103550"/>
                <a:gd name="connsiteX8" fmla="*/ 263842 w 300282"/>
                <a:gd name="connsiteY8" fmla="*/ 857060 h 1103550"/>
                <a:gd name="connsiteX9" fmla="*/ 233839 w 300282"/>
                <a:gd name="connsiteY9" fmla="*/ 729805 h 1103550"/>
                <a:gd name="connsiteX10" fmla="*/ 226409 w 300282"/>
                <a:gd name="connsiteY10" fmla="*/ 596455 h 1103550"/>
                <a:gd name="connsiteX11" fmla="*/ 211455 w 300282"/>
                <a:gd name="connsiteY11" fmla="*/ 356997 h 1103550"/>
                <a:gd name="connsiteX12" fmla="*/ 205835 w 300282"/>
                <a:gd name="connsiteY12" fmla="*/ 271272 h 1103550"/>
                <a:gd name="connsiteX13" fmla="*/ 273177 w 300282"/>
                <a:gd name="connsiteY13" fmla="*/ 20574 h 1103550"/>
                <a:gd name="connsiteX14" fmla="*/ 0 w 300282"/>
                <a:gd name="connsiteY14" fmla="*/ 0 h 110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282" h="1103550">
                  <a:moveTo>
                    <a:pt x="1810" y="18955"/>
                  </a:moveTo>
                  <a:cubicBezTo>
                    <a:pt x="1810" y="18955"/>
                    <a:pt x="39243" y="265938"/>
                    <a:pt x="41148" y="279083"/>
                  </a:cubicBezTo>
                  <a:cubicBezTo>
                    <a:pt x="43053" y="292227"/>
                    <a:pt x="3715" y="434340"/>
                    <a:pt x="29908" y="512921"/>
                  </a:cubicBezTo>
                  <a:cubicBezTo>
                    <a:pt x="56102" y="591503"/>
                    <a:pt x="95441" y="712946"/>
                    <a:pt x="112300" y="748760"/>
                  </a:cubicBezTo>
                  <a:cubicBezTo>
                    <a:pt x="129159" y="784574"/>
                    <a:pt x="131350" y="788003"/>
                    <a:pt x="132874" y="844010"/>
                  </a:cubicBezTo>
                  <a:cubicBezTo>
                    <a:pt x="134398" y="900017"/>
                    <a:pt x="119729" y="1014222"/>
                    <a:pt x="140303" y="1051655"/>
                  </a:cubicBezTo>
                  <a:cubicBezTo>
                    <a:pt x="160151" y="1088923"/>
                    <a:pt x="201652" y="1109270"/>
                    <a:pt x="243268" y="1102138"/>
                  </a:cubicBezTo>
                  <a:cubicBezTo>
                    <a:pt x="284417" y="1094708"/>
                    <a:pt x="304991" y="1064800"/>
                    <a:pt x="299371" y="1017937"/>
                  </a:cubicBezTo>
                  <a:cubicBezTo>
                    <a:pt x="293751" y="971074"/>
                    <a:pt x="275082" y="909447"/>
                    <a:pt x="263842" y="857060"/>
                  </a:cubicBezTo>
                  <a:cubicBezTo>
                    <a:pt x="252603" y="804672"/>
                    <a:pt x="241363" y="761810"/>
                    <a:pt x="233839" y="729805"/>
                  </a:cubicBezTo>
                  <a:cubicBezTo>
                    <a:pt x="226314" y="697802"/>
                    <a:pt x="228219" y="718566"/>
                    <a:pt x="226409" y="596455"/>
                  </a:cubicBezTo>
                  <a:cubicBezTo>
                    <a:pt x="224600" y="474345"/>
                    <a:pt x="216884" y="416909"/>
                    <a:pt x="211455" y="356997"/>
                  </a:cubicBezTo>
                  <a:cubicBezTo>
                    <a:pt x="206026" y="297085"/>
                    <a:pt x="207645" y="287750"/>
                    <a:pt x="205835" y="271272"/>
                  </a:cubicBezTo>
                  <a:cubicBezTo>
                    <a:pt x="204025" y="254794"/>
                    <a:pt x="273177" y="20574"/>
                    <a:pt x="273177" y="205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2EF0591-CD05-C356-6C57-F452733AF098}"/>
                </a:ext>
              </a:extLst>
            </p:cNvPr>
            <p:cNvSpPr/>
            <p:nvPr/>
          </p:nvSpPr>
          <p:spPr>
            <a:xfrm>
              <a:off x="5855737" y="4621053"/>
              <a:ext cx="170974" cy="746076"/>
            </a:xfrm>
            <a:custGeom>
              <a:avLst/>
              <a:gdLst>
                <a:gd name="connsiteX0" fmla="*/ 134726 w 170974"/>
                <a:gd name="connsiteY0" fmla="*/ 500063 h 746076"/>
                <a:gd name="connsiteX1" fmla="*/ 104722 w 170974"/>
                <a:gd name="connsiteY1" fmla="*/ 372809 h 746076"/>
                <a:gd name="connsiteX2" fmla="*/ 97293 w 170974"/>
                <a:gd name="connsiteY2" fmla="*/ 239459 h 746076"/>
                <a:gd name="connsiteX3" fmla="*/ 82338 w 170974"/>
                <a:gd name="connsiteY3" fmla="*/ 0 h 746076"/>
                <a:gd name="connsiteX4" fmla="*/ 3566 w 170974"/>
                <a:gd name="connsiteY4" fmla="*/ 481013 h 746076"/>
                <a:gd name="connsiteX5" fmla="*/ 3566 w 170974"/>
                <a:gd name="connsiteY5" fmla="*/ 486537 h 746076"/>
                <a:gd name="connsiteX6" fmla="*/ 10996 w 170974"/>
                <a:gd name="connsiteY6" fmla="*/ 694182 h 746076"/>
                <a:gd name="connsiteX7" fmla="*/ 113961 w 170974"/>
                <a:gd name="connsiteY7" fmla="*/ 744664 h 746076"/>
                <a:gd name="connsiteX8" fmla="*/ 170064 w 170974"/>
                <a:gd name="connsiteY8" fmla="*/ 660463 h 746076"/>
                <a:gd name="connsiteX9" fmla="*/ 134726 w 170974"/>
                <a:gd name="connsiteY9" fmla="*/ 500063 h 7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4" h="746076">
                  <a:moveTo>
                    <a:pt x="134726" y="500063"/>
                  </a:moveTo>
                  <a:cubicBezTo>
                    <a:pt x="123486" y="447675"/>
                    <a:pt x="112247" y="404813"/>
                    <a:pt x="104722" y="372809"/>
                  </a:cubicBezTo>
                  <a:cubicBezTo>
                    <a:pt x="97197" y="340805"/>
                    <a:pt x="99102" y="361569"/>
                    <a:pt x="97293" y="239459"/>
                  </a:cubicBezTo>
                  <a:cubicBezTo>
                    <a:pt x="95483" y="117348"/>
                    <a:pt x="87768" y="59912"/>
                    <a:pt x="82338" y="0"/>
                  </a:cubicBezTo>
                  <a:cubicBezTo>
                    <a:pt x="82338" y="0"/>
                    <a:pt x="56526" y="273272"/>
                    <a:pt x="3566" y="481013"/>
                  </a:cubicBezTo>
                  <a:cubicBezTo>
                    <a:pt x="3566" y="482822"/>
                    <a:pt x="3566" y="484537"/>
                    <a:pt x="3566" y="486537"/>
                  </a:cubicBezTo>
                  <a:cubicBezTo>
                    <a:pt x="5376" y="542639"/>
                    <a:pt x="-9578" y="656749"/>
                    <a:pt x="10996" y="694182"/>
                  </a:cubicBezTo>
                  <a:cubicBezTo>
                    <a:pt x="30844" y="731450"/>
                    <a:pt x="72345" y="751797"/>
                    <a:pt x="113961" y="744664"/>
                  </a:cubicBezTo>
                  <a:cubicBezTo>
                    <a:pt x="155109" y="737235"/>
                    <a:pt x="175683" y="707327"/>
                    <a:pt x="170064" y="660463"/>
                  </a:cubicBezTo>
                  <a:cubicBezTo>
                    <a:pt x="164444" y="613601"/>
                    <a:pt x="145965" y="552450"/>
                    <a:pt x="134726" y="500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A5A7F99-24F0-802C-E530-1BB029C4BD57}"/>
                </a:ext>
              </a:extLst>
            </p:cNvPr>
            <p:cNvSpPr/>
            <p:nvPr/>
          </p:nvSpPr>
          <p:spPr>
            <a:xfrm>
              <a:off x="5855303" y="4993862"/>
              <a:ext cx="171599" cy="373935"/>
            </a:xfrm>
            <a:custGeom>
              <a:avLst/>
              <a:gdLst>
                <a:gd name="connsiteX0" fmla="*/ 170688 w 171599"/>
                <a:gd name="connsiteY0" fmla="*/ 288131 h 373935"/>
                <a:gd name="connsiteX1" fmla="*/ 135160 w 171599"/>
                <a:gd name="connsiteY1" fmla="*/ 127254 h 373935"/>
                <a:gd name="connsiteX2" fmla="*/ 105156 w 171599"/>
                <a:gd name="connsiteY2" fmla="*/ 0 h 373935"/>
                <a:gd name="connsiteX3" fmla="*/ 71533 w 171599"/>
                <a:gd name="connsiteY3" fmla="*/ 61722 h 373935"/>
                <a:gd name="connsiteX4" fmla="*/ 0 w 171599"/>
                <a:gd name="connsiteY4" fmla="*/ 61722 h 373935"/>
                <a:gd name="connsiteX5" fmla="*/ 4191 w 171599"/>
                <a:gd name="connsiteY5" fmla="*/ 114395 h 373935"/>
                <a:gd name="connsiteX6" fmla="*/ 11620 w 171599"/>
                <a:gd name="connsiteY6" fmla="*/ 322040 h 373935"/>
                <a:gd name="connsiteX7" fmla="*/ 114586 w 171599"/>
                <a:gd name="connsiteY7" fmla="*/ 372523 h 373935"/>
                <a:gd name="connsiteX8" fmla="*/ 170688 w 171599"/>
                <a:gd name="connsiteY8" fmla="*/ 288131 h 3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99" h="373935">
                  <a:moveTo>
                    <a:pt x="170688" y="288131"/>
                  </a:moveTo>
                  <a:cubicBezTo>
                    <a:pt x="165068" y="241363"/>
                    <a:pt x="146399" y="179641"/>
                    <a:pt x="135160" y="127254"/>
                  </a:cubicBezTo>
                  <a:cubicBezTo>
                    <a:pt x="123920" y="74866"/>
                    <a:pt x="112681" y="32004"/>
                    <a:pt x="105156" y="0"/>
                  </a:cubicBezTo>
                  <a:cubicBezTo>
                    <a:pt x="105156" y="0"/>
                    <a:pt x="114681" y="35528"/>
                    <a:pt x="71533" y="61722"/>
                  </a:cubicBezTo>
                  <a:cubicBezTo>
                    <a:pt x="49987" y="76528"/>
                    <a:pt x="21546" y="76528"/>
                    <a:pt x="0" y="61722"/>
                  </a:cubicBezTo>
                  <a:cubicBezTo>
                    <a:pt x="2763" y="79144"/>
                    <a:pt x="4164" y="96755"/>
                    <a:pt x="4191" y="114395"/>
                  </a:cubicBezTo>
                  <a:cubicBezTo>
                    <a:pt x="6001" y="170497"/>
                    <a:pt x="-8954" y="284607"/>
                    <a:pt x="11620" y="322040"/>
                  </a:cubicBezTo>
                  <a:cubicBezTo>
                    <a:pt x="31468" y="359308"/>
                    <a:pt x="72969" y="379655"/>
                    <a:pt x="114586" y="372523"/>
                  </a:cubicBezTo>
                  <a:cubicBezTo>
                    <a:pt x="155734" y="364903"/>
                    <a:pt x="176308" y="334994"/>
                    <a:pt x="170688" y="2881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4906EB8-6B8F-A0C4-A157-BFC8944FF0B7}"/>
                </a:ext>
              </a:extLst>
            </p:cNvPr>
            <p:cNvSpPr/>
            <p:nvPr/>
          </p:nvSpPr>
          <p:spPr>
            <a:xfrm>
              <a:off x="5856313" y="5258561"/>
              <a:ext cx="170589" cy="109044"/>
            </a:xfrm>
            <a:custGeom>
              <a:avLst/>
              <a:gdLst>
                <a:gd name="connsiteX0" fmla="*/ 113576 w 170589"/>
                <a:gd name="connsiteY0" fmla="*/ 107633 h 109044"/>
                <a:gd name="connsiteX1" fmla="*/ 169678 w 170589"/>
                <a:gd name="connsiteY1" fmla="*/ 23432 h 109044"/>
                <a:gd name="connsiteX2" fmla="*/ 167963 w 170589"/>
                <a:gd name="connsiteY2" fmla="*/ 11716 h 109044"/>
                <a:gd name="connsiteX3" fmla="*/ 77952 w 170589"/>
                <a:gd name="connsiteY3" fmla="*/ 87059 h 109044"/>
                <a:gd name="connsiteX4" fmla="*/ 38 w 170589"/>
                <a:gd name="connsiteY4" fmla="*/ 0 h 109044"/>
                <a:gd name="connsiteX5" fmla="*/ 10610 w 170589"/>
                <a:gd name="connsiteY5" fmla="*/ 57150 h 109044"/>
                <a:gd name="connsiteX6" fmla="*/ 113576 w 170589"/>
                <a:gd name="connsiteY6" fmla="*/ 107632 h 10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89" h="109044">
                  <a:moveTo>
                    <a:pt x="113576" y="107633"/>
                  </a:moveTo>
                  <a:cubicBezTo>
                    <a:pt x="154724" y="100203"/>
                    <a:pt x="175298" y="70295"/>
                    <a:pt x="169678" y="23432"/>
                  </a:cubicBezTo>
                  <a:cubicBezTo>
                    <a:pt x="169202" y="19717"/>
                    <a:pt x="168535" y="15621"/>
                    <a:pt x="167963" y="11716"/>
                  </a:cubicBezTo>
                  <a:cubicBezTo>
                    <a:pt x="157391" y="63913"/>
                    <a:pt x="128244" y="95155"/>
                    <a:pt x="77952" y="87059"/>
                  </a:cubicBezTo>
                  <a:cubicBezTo>
                    <a:pt x="37947" y="80677"/>
                    <a:pt x="12134" y="29909"/>
                    <a:pt x="38" y="0"/>
                  </a:cubicBezTo>
                  <a:cubicBezTo>
                    <a:pt x="-413" y="19575"/>
                    <a:pt x="3187" y="39032"/>
                    <a:pt x="10610" y="57150"/>
                  </a:cubicBezTo>
                  <a:cubicBezTo>
                    <a:pt x="30458" y="94417"/>
                    <a:pt x="71959" y="114765"/>
                    <a:pt x="113576" y="1076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F9AF235-CABA-486A-3F6D-CE0B7647FBB4}"/>
                </a:ext>
              </a:extLst>
            </p:cNvPr>
            <p:cNvSpPr/>
            <p:nvPr/>
          </p:nvSpPr>
          <p:spPr>
            <a:xfrm>
              <a:off x="6136386" y="4516210"/>
              <a:ext cx="225942" cy="491828"/>
            </a:xfrm>
            <a:custGeom>
              <a:avLst/>
              <a:gdLst>
                <a:gd name="connsiteX0" fmla="*/ 0 w 225942"/>
                <a:gd name="connsiteY0" fmla="*/ 71601 h 491828"/>
                <a:gd name="connsiteX1" fmla="*/ 16859 w 225942"/>
                <a:gd name="connsiteY1" fmla="*/ 163327 h 491828"/>
                <a:gd name="connsiteX2" fmla="*/ 74867 w 225942"/>
                <a:gd name="connsiteY2" fmla="*/ 226954 h 491828"/>
                <a:gd name="connsiteX3" fmla="*/ 76676 w 225942"/>
                <a:gd name="connsiteY3" fmla="*/ 341254 h 491828"/>
                <a:gd name="connsiteX4" fmla="*/ 78486 w 225942"/>
                <a:gd name="connsiteY4" fmla="*/ 474604 h 491828"/>
                <a:gd name="connsiteX5" fmla="*/ 192786 w 225942"/>
                <a:gd name="connsiteY5" fmla="*/ 410882 h 491828"/>
                <a:gd name="connsiteX6" fmla="*/ 205645 w 225942"/>
                <a:gd name="connsiteY6" fmla="*/ 281818 h 491828"/>
                <a:gd name="connsiteX7" fmla="*/ 198120 w 225942"/>
                <a:gd name="connsiteY7" fmla="*/ 199427 h 491828"/>
                <a:gd name="connsiteX8" fmla="*/ 218694 w 225942"/>
                <a:gd name="connsiteY8" fmla="*/ 61028 h 491828"/>
                <a:gd name="connsiteX9" fmla="*/ 151352 w 225942"/>
                <a:gd name="connsiteY9" fmla="*/ 3021 h 491828"/>
                <a:gd name="connsiteX10" fmla="*/ 0 w 225942"/>
                <a:gd name="connsiteY10" fmla="*/ 71601 h 4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942" h="491828">
                  <a:moveTo>
                    <a:pt x="0" y="71601"/>
                  </a:moveTo>
                  <a:cubicBezTo>
                    <a:pt x="0" y="71601"/>
                    <a:pt x="3715" y="137133"/>
                    <a:pt x="16859" y="163327"/>
                  </a:cubicBezTo>
                  <a:cubicBezTo>
                    <a:pt x="30004" y="189521"/>
                    <a:pt x="58007" y="193235"/>
                    <a:pt x="74867" y="226954"/>
                  </a:cubicBezTo>
                  <a:cubicBezTo>
                    <a:pt x="91726" y="260673"/>
                    <a:pt x="97250" y="270007"/>
                    <a:pt x="76676" y="341254"/>
                  </a:cubicBezTo>
                  <a:cubicBezTo>
                    <a:pt x="65818" y="379354"/>
                    <a:pt x="44672" y="442219"/>
                    <a:pt x="78486" y="474604"/>
                  </a:cubicBezTo>
                  <a:cubicBezTo>
                    <a:pt x="130683" y="524134"/>
                    <a:pt x="174879" y="455554"/>
                    <a:pt x="192786" y="410882"/>
                  </a:cubicBezTo>
                  <a:cubicBezTo>
                    <a:pt x="209931" y="369162"/>
                    <a:pt x="210693" y="326014"/>
                    <a:pt x="205645" y="281818"/>
                  </a:cubicBezTo>
                  <a:cubicBezTo>
                    <a:pt x="198120" y="216286"/>
                    <a:pt x="198120" y="210666"/>
                    <a:pt x="198120" y="199427"/>
                  </a:cubicBezTo>
                  <a:cubicBezTo>
                    <a:pt x="198120" y="188187"/>
                    <a:pt x="243078" y="124560"/>
                    <a:pt x="218694" y="61028"/>
                  </a:cubicBezTo>
                  <a:cubicBezTo>
                    <a:pt x="194310" y="-2503"/>
                    <a:pt x="151352" y="3021"/>
                    <a:pt x="151352" y="3021"/>
                  </a:cubicBezTo>
                  <a:cubicBezTo>
                    <a:pt x="151352" y="3021"/>
                    <a:pt x="20574" y="-21934"/>
                    <a:pt x="0" y="716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E141F45-EB0F-BE35-C82E-642E8FFF6FFB}"/>
                </a:ext>
              </a:extLst>
            </p:cNvPr>
            <p:cNvSpPr/>
            <p:nvPr/>
          </p:nvSpPr>
          <p:spPr>
            <a:xfrm>
              <a:off x="6083998" y="4303394"/>
              <a:ext cx="269176" cy="351673"/>
            </a:xfrm>
            <a:custGeom>
              <a:avLst/>
              <a:gdLst>
                <a:gd name="connsiteX0" fmla="*/ 0 w 269176"/>
                <a:gd name="connsiteY0" fmla="*/ 0 h 351673"/>
                <a:gd name="connsiteX1" fmla="*/ 39243 w 269176"/>
                <a:gd name="connsiteY1" fmla="*/ 291941 h 351673"/>
                <a:gd name="connsiteX2" fmla="*/ 183356 w 269176"/>
                <a:gd name="connsiteY2" fmla="*/ 344329 h 351673"/>
                <a:gd name="connsiteX3" fmla="*/ 248888 w 269176"/>
                <a:gd name="connsiteY3" fmla="*/ 155353 h 351673"/>
                <a:gd name="connsiteX4" fmla="*/ 269176 w 269176"/>
                <a:gd name="connsiteY4" fmla="*/ 9430 h 35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76" h="351673">
                  <a:moveTo>
                    <a:pt x="0" y="0"/>
                  </a:moveTo>
                  <a:cubicBezTo>
                    <a:pt x="0" y="0"/>
                    <a:pt x="13049" y="243269"/>
                    <a:pt x="39243" y="291941"/>
                  </a:cubicBezTo>
                  <a:cubicBezTo>
                    <a:pt x="65437" y="340614"/>
                    <a:pt x="151543" y="364903"/>
                    <a:pt x="183356" y="344329"/>
                  </a:cubicBezTo>
                  <a:cubicBezTo>
                    <a:pt x="215170" y="323755"/>
                    <a:pt x="239459" y="217075"/>
                    <a:pt x="248888" y="155353"/>
                  </a:cubicBezTo>
                  <a:cubicBezTo>
                    <a:pt x="258318" y="93631"/>
                    <a:pt x="269176" y="9430"/>
                    <a:pt x="269176" y="94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115F5A3-06A3-A0BE-BC7C-B259B5497D41}"/>
                </a:ext>
              </a:extLst>
            </p:cNvPr>
            <p:cNvSpPr/>
            <p:nvPr/>
          </p:nvSpPr>
          <p:spPr>
            <a:xfrm>
              <a:off x="5647951" y="3624262"/>
              <a:ext cx="768729" cy="724440"/>
            </a:xfrm>
            <a:custGeom>
              <a:avLst/>
              <a:gdLst>
                <a:gd name="connsiteX0" fmla="*/ 95623 w 768729"/>
                <a:gd name="connsiteY0" fmla="*/ 0 h 724440"/>
                <a:gd name="connsiteX1" fmla="*/ 35711 w 768729"/>
                <a:gd name="connsiteY1" fmla="*/ 327374 h 724440"/>
                <a:gd name="connsiteX2" fmla="*/ 5802 w 768729"/>
                <a:gd name="connsiteY2" fmla="*/ 613696 h 724440"/>
                <a:gd name="connsiteX3" fmla="*/ 183 w 768729"/>
                <a:gd name="connsiteY3" fmla="*/ 686657 h 724440"/>
                <a:gd name="connsiteX4" fmla="*/ 170394 w 768729"/>
                <a:gd name="connsiteY4" fmla="*/ 692277 h 724440"/>
                <a:gd name="connsiteX5" fmla="*/ 342606 w 768729"/>
                <a:gd name="connsiteY5" fmla="*/ 714756 h 724440"/>
                <a:gd name="connsiteX6" fmla="*/ 366895 w 768729"/>
                <a:gd name="connsiteY6" fmla="*/ 714756 h 724440"/>
                <a:gd name="connsiteX7" fmla="*/ 391184 w 768729"/>
                <a:gd name="connsiteY7" fmla="*/ 692277 h 724440"/>
                <a:gd name="connsiteX8" fmla="*/ 387469 w 768729"/>
                <a:gd name="connsiteY8" fmla="*/ 714756 h 724440"/>
                <a:gd name="connsiteX9" fmla="*/ 479195 w 768729"/>
                <a:gd name="connsiteY9" fmla="*/ 718471 h 724440"/>
                <a:gd name="connsiteX10" fmla="*/ 692460 w 768729"/>
                <a:gd name="connsiteY10" fmla="*/ 710946 h 724440"/>
                <a:gd name="connsiteX11" fmla="*/ 765421 w 768729"/>
                <a:gd name="connsiteY11" fmla="*/ 705326 h 724440"/>
                <a:gd name="connsiteX12" fmla="*/ 746371 w 768729"/>
                <a:gd name="connsiteY12" fmla="*/ 415385 h 724440"/>
                <a:gd name="connsiteX13" fmla="*/ 680839 w 768729"/>
                <a:gd name="connsiteY13" fmla="*/ 91535 h 724440"/>
                <a:gd name="connsiteX14" fmla="*/ 647216 w 768729"/>
                <a:gd name="connsiteY14" fmla="*/ 29813 h 724440"/>
                <a:gd name="connsiteX15" fmla="*/ 291648 w 768729"/>
                <a:gd name="connsiteY15" fmla="*/ 41053 h 724440"/>
                <a:gd name="connsiteX16" fmla="*/ 108291 w 768729"/>
                <a:gd name="connsiteY16" fmla="*/ 5429 h 7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729" h="724440">
                  <a:moveTo>
                    <a:pt x="95623" y="0"/>
                  </a:moveTo>
                  <a:cubicBezTo>
                    <a:pt x="95623" y="0"/>
                    <a:pt x="39426" y="233839"/>
                    <a:pt x="35711" y="327374"/>
                  </a:cubicBezTo>
                  <a:cubicBezTo>
                    <a:pt x="31996" y="420910"/>
                    <a:pt x="13232" y="574357"/>
                    <a:pt x="5802" y="613696"/>
                  </a:cubicBezTo>
                  <a:cubicBezTo>
                    <a:pt x="1257" y="637736"/>
                    <a:pt x="-627" y="662204"/>
                    <a:pt x="183" y="686657"/>
                  </a:cubicBezTo>
                  <a:cubicBezTo>
                    <a:pt x="183" y="686657"/>
                    <a:pt x="35711" y="673608"/>
                    <a:pt x="170394" y="692277"/>
                  </a:cubicBezTo>
                  <a:cubicBezTo>
                    <a:pt x="305078" y="710946"/>
                    <a:pt x="318222" y="714756"/>
                    <a:pt x="342606" y="714756"/>
                  </a:cubicBezTo>
                  <a:lnTo>
                    <a:pt x="366895" y="714756"/>
                  </a:lnTo>
                  <a:lnTo>
                    <a:pt x="391184" y="692277"/>
                  </a:lnTo>
                  <a:lnTo>
                    <a:pt x="387469" y="714756"/>
                  </a:lnTo>
                  <a:cubicBezTo>
                    <a:pt x="387469" y="714756"/>
                    <a:pt x="348226" y="733806"/>
                    <a:pt x="479195" y="718471"/>
                  </a:cubicBezTo>
                  <a:cubicBezTo>
                    <a:pt x="610163" y="703136"/>
                    <a:pt x="651312" y="712851"/>
                    <a:pt x="692460" y="710946"/>
                  </a:cubicBezTo>
                  <a:cubicBezTo>
                    <a:pt x="733608" y="709041"/>
                    <a:pt x="765421" y="705326"/>
                    <a:pt x="765421" y="705326"/>
                  </a:cubicBezTo>
                  <a:cubicBezTo>
                    <a:pt x="765421" y="705326"/>
                    <a:pt x="780471" y="581501"/>
                    <a:pt x="746371" y="415385"/>
                  </a:cubicBezTo>
                  <a:cubicBezTo>
                    <a:pt x="712271" y="249269"/>
                    <a:pt x="714558" y="153353"/>
                    <a:pt x="680839" y="91535"/>
                  </a:cubicBezTo>
                  <a:lnTo>
                    <a:pt x="647216" y="29813"/>
                  </a:lnTo>
                  <a:cubicBezTo>
                    <a:pt x="647216" y="29813"/>
                    <a:pt x="387088" y="42863"/>
                    <a:pt x="291648" y="41053"/>
                  </a:cubicBezTo>
                  <a:cubicBezTo>
                    <a:pt x="229071" y="38590"/>
                    <a:pt x="167238" y="26577"/>
                    <a:pt x="108291" y="5429"/>
                  </a:cubicBezTo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993891-A936-1DA6-7A19-E1951E47B8D2}"/>
                </a:ext>
              </a:extLst>
            </p:cNvPr>
            <p:cNvSpPr/>
            <p:nvPr/>
          </p:nvSpPr>
          <p:spPr>
            <a:xfrm>
              <a:off x="5109417" y="3612927"/>
              <a:ext cx="208866" cy="214599"/>
            </a:xfrm>
            <a:custGeom>
              <a:avLst/>
              <a:gdLst>
                <a:gd name="connsiteX0" fmla="*/ 174481 w 208866"/>
                <a:gd name="connsiteY0" fmla="*/ 0 h 214599"/>
                <a:gd name="connsiteX1" fmla="*/ 132381 w 208866"/>
                <a:gd name="connsiteY1" fmla="*/ 36386 h 214599"/>
                <a:gd name="connsiteX2" fmla="*/ 57705 w 208866"/>
                <a:gd name="connsiteY2" fmla="*/ 78486 h 214599"/>
                <a:gd name="connsiteX3" fmla="*/ 27034 w 208866"/>
                <a:gd name="connsiteY3" fmla="*/ 141732 h 214599"/>
                <a:gd name="connsiteX4" fmla="*/ 2174 w 208866"/>
                <a:gd name="connsiteY4" fmla="*/ 158972 h 214599"/>
                <a:gd name="connsiteX5" fmla="*/ 30749 w 208866"/>
                <a:gd name="connsiteY5" fmla="*/ 166592 h 214599"/>
                <a:gd name="connsiteX6" fmla="*/ 44179 w 208866"/>
                <a:gd name="connsiteY6" fmla="*/ 212503 h 214599"/>
                <a:gd name="connsiteX7" fmla="*/ 109330 w 208866"/>
                <a:gd name="connsiteY7" fmla="*/ 189547 h 214599"/>
                <a:gd name="connsiteX8" fmla="*/ 160956 w 208866"/>
                <a:gd name="connsiteY8" fmla="*/ 153162 h 214599"/>
                <a:gd name="connsiteX9" fmla="*/ 182006 w 208866"/>
                <a:gd name="connsiteY9" fmla="*/ 78486 h 214599"/>
                <a:gd name="connsiteX10" fmla="*/ 208866 w 208866"/>
                <a:gd name="connsiteY10" fmla="*/ 53626 h 2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866" h="214599">
                  <a:moveTo>
                    <a:pt x="174481" y="0"/>
                  </a:moveTo>
                  <a:lnTo>
                    <a:pt x="132381" y="36386"/>
                  </a:lnTo>
                  <a:cubicBezTo>
                    <a:pt x="132381" y="36386"/>
                    <a:pt x="69135" y="59341"/>
                    <a:pt x="57705" y="78486"/>
                  </a:cubicBezTo>
                  <a:cubicBezTo>
                    <a:pt x="46275" y="97631"/>
                    <a:pt x="36654" y="137827"/>
                    <a:pt x="27034" y="141732"/>
                  </a:cubicBezTo>
                  <a:cubicBezTo>
                    <a:pt x="17414" y="145637"/>
                    <a:pt x="-7446" y="147447"/>
                    <a:pt x="2174" y="158972"/>
                  </a:cubicBezTo>
                  <a:cubicBezTo>
                    <a:pt x="11794" y="170497"/>
                    <a:pt x="30749" y="166592"/>
                    <a:pt x="30749" y="166592"/>
                  </a:cubicBezTo>
                  <a:cubicBezTo>
                    <a:pt x="30749" y="166592"/>
                    <a:pt x="38464" y="204692"/>
                    <a:pt x="44179" y="212503"/>
                  </a:cubicBezTo>
                  <a:cubicBezTo>
                    <a:pt x="49894" y="220313"/>
                    <a:pt x="70944" y="204883"/>
                    <a:pt x="109330" y="189547"/>
                  </a:cubicBezTo>
                  <a:cubicBezTo>
                    <a:pt x="147716" y="174212"/>
                    <a:pt x="153336" y="180022"/>
                    <a:pt x="160956" y="153162"/>
                  </a:cubicBezTo>
                  <a:cubicBezTo>
                    <a:pt x="168576" y="126302"/>
                    <a:pt x="182006" y="78486"/>
                    <a:pt x="182006" y="78486"/>
                  </a:cubicBezTo>
                  <a:lnTo>
                    <a:pt x="208866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28C9B01-9082-D2F7-C5C9-45244B52D167}"/>
                </a:ext>
              </a:extLst>
            </p:cNvPr>
            <p:cNvSpPr/>
            <p:nvPr/>
          </p:nvSpPr>
          <p:spPr>
            <a:xfrm>
              <a:off x="5253608" y="3612927"/>
              <a:ext cx="64484" cy="79533"/>
            </a:xfrm>
            <a:custGeom>
              <a:avLst/>
              <a:gdLst>
                <a:gd name="connsiteX0" fmla="*/ 30290 w 64484"/>
                <a:gd name="connsiteY0" fmla="*/ 0 h 79533"/>
                <a:gd name="connsiteX1" fmla="*/ 0 w 64484"/>
                <a:gd name="connsiteY1" fmla="*/ 26194 h 79533"/>
                <a:gd name="connsiteX2" fmla="*/ 37624 w 64484"/>
                <a:gd name="connsiteY2" fmla="*/ 79534 h 79533"/>
                <a:gd name="connsiteX3" fmla="*/ 37624 w 64484"/>
                <a:gd name="connsiteY3" fmla="*/ 78486 h 79533"/>
                <a:gd name="connsiteX4" fmla="*/ 64484 w 64484"/>
                <a:gd name="connsiteY4" fmla="*/ 53626 h 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4" h="79533">
                  <a:moveTo>
                    <a:pt x="30290" y="0"/>
                  </a:moveTo>
                  <a:lnTo>
                    <a:pt x="0" y="26194"/>
                  </a:lnTo>
                  <a:lnTo>
                    <a:pt x="37624" y="79534"/>
                  </a:lnTo>
                  <a:lnTo>
                    <a:pt x="37624" y="78486"/>
                  </a:lnTo>
                  <a:lnTo>
                    <a:pt x="64484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BC3EC96-CC30-CB04-85A7-906708D05FBD}"/>
                </a:ext>
              </a:extLst>
            </p:cNvPr>
            <p:cNvSpPr/>
            <p:nvPr/>
          </p:nvSpPr>
          <p:spPr>
            <a:xfrm>
              <a:off x="5140261" y="3735213"/>
              <a:ext cx="116490" cy="44306"/>
            </a:xfrm>
            <a:custGeom>
              <a:avLst/>
              <a:gdLst>
                <a:gd name="connsiteX0" fmla="*/ 0 w 116490"/>
                <a:gd name="connsiteY0" fmla="*/ 44307 h 44306"/>
                <a:gd name="connsiteX1" fmla="*/ 85725 w 116490"/>
                <a:gd name="connsiteY1" fmla="*/ 1254 h 44306"/>
                <a:gd name="connsiteX2" fmla="*/ 100965 w 116490"/>
                <a:gd name="connsiteY2" fmla="*/ 5826 h 44306"/>
                <a:gd name="connsiteX3" fmla="*/ 116491 w 116490"/>
                <a:gd name="connsiteY3" fmla="*/ 42402 h 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90" h="44306">
                  <a:moveTo>
                    <a:pt x="0" y="44307"/>
                  </a:moveTo>
                  <a:lnTo>
                    <a:pt x="85725" y="1254"/>
                  </a:lnTo>
                  <a:cubicBezTo>
                    <a:pt x="91211" y="-1536"/>
                    <a:pt x="97920" y="477"/>
                    <a:pt x="100965" y="5826"/>
                  </a:cubicBezTo>
                  <a:cubicBezTo>
                    <a:pt x="107812" y="17239"/>
                    <a:pt x="113037" y="29549"/>
                    <a:pt x="116491" y="4240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DC5C281-6E77-6C0B-DF8E-CFD3C2E8F231}"/>
                </a:ext>
              </a:extLst>
            </p:cNvPr>
            <p:cNvSpPr/>
            <p:nvPr/>
          </p:nvSpPr>
          <p:spPr>
            <a:xfrm>
              <a:off x="5241512" y="3723868"/>
              <a:ext cx="40064" cy="39935"/>
            </a:xfrm>
            <a:custGeom>
              <a:avLst/>
              <a:gdLst>
                <a:gd name="connsiteX0" fmla="*/ 0 w 40064"/>
                <a:gd name="connsiteY0" fmla="*/ 8789 h 39935"/>
                <a:gd name="connsiteX1" fmla="*/ 14097 w 40064"/>
                <a:gd name="connsiteY1" fmla="*/ 1740 h 39935"/>
                <a:gd name="connsiteX2" fmla="*/ 37024 w 40064"/>
                <a:gd name="connsiteY2" fmla="*/ 9631 h 39935"/>
                <a:gd name="connsiteX3" fmla="*/ 37719 w 40064"/>
                <a:gd name="connsiteY3" fmla="*/ 11265 h 39935"/>
                <a:gd name="connsiteX4" fmla="*/ 38957 w 40064"/>
                <a:gd name="connsiteY4" fmla="*/ 14504 h 39935"/>
                <a:gd name="connsiteX5" fmla="*/ 28963 w 40064"/>
                <a:gd name="connsiteY5" fmla="*/ 36595 h 39935"/>
                <a:gd name="connsiteX6" fmla="*/ 27813 w 40064"/>
                <a:gd name="connsiteY6" fmla="*/ 36982 h 39935"/>
                <a:gd name="connsiteX7" fmla="*/ 17621 w 40064"/>
                <a:gd name="connsiteY7" fmla="*/ 39935 h 3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64" h="39935">
                  <a:moveTo>
                    <a:pt x="0" y="8789"/>
                  </a:moveTo>
                  <a:lnTo>
                    <a:pt x="14097" y="1740"/>
                  </a:lnTo>
                  <a:cubicBezTo>
                    <a:pt x="22607" y="-2412"/>
                    <a:pt x="32872" y="1121"/>
                    <a:pt x="37024" y="9631"/>
                  </a:cubicBezTo>
                  <a:cubicBezTo>
                    <a:pt x="37284" y="10163"/>
                    <a:pt x="37516" y="10709"/>
                    <a:pt x="37719" y="11265"/>
                  </a:cubicBezTo>
                  <a:lnTo>
                    <a:pt x="38957" y="14504"/>
                  </a:lnTo>
                  <a:cubicBezTo>
                    <a:pt x="42298" y="23364"/>
                    <a:pt x="37823" y="33254"/>
                    <a:pt x="28963" y="36595"/>
                  </a:cubicBezTo>
                  <a:cubicBezTo>
                    <a:pt x="28585" y="36737"/>
                    <a:pt x="28201" y="36867"/>
                    <a:pt x="27813" y="36982"/>
                  </a:cubicBezTo>
                  <a:lnTo>
                    <a:pt x="17621" y="3993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B0F5200-2F44-B535-7A43-22828E7DFE77}"/>
                </a:ext>
              </a:extLst>
            </p:cNvPr>
            <p:cNvSpPr/>
            <p:nvPr/>
          </p:nvSpPr>
          <p:spPr>
            <a:xfrm>
              <a:off x="5226367" y="3708939"/>
              <a:ext cx="11049" cy="27527"/>
            </a:xfrm>
            <a:custGeom>
              <a:avLst/>
              <a:gdLst>
                <a:gd name="connsiteX0" fmla="*/ 0 w 11049"/>
                <a:gd name="connsiteY0" fmla="*/ 27527 h 27527"/>
                <a:gd name="connsiteX1" fmla="*/ 11049 w 11049"/>
                <a:gd name="connsiteY1" fmla="*/ 0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" h="27527">
                  <a:moveTo>
                    <a:pt x="0" y="27527"/>
                  </a:moveTo>
                  <a:cubicBezTo>
                    <a:pt x="0" y="27527"/>
                    <a:pt x="11049" y="21622"/>
                    <a:pt x="11049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3793EB0-DEB2-E028-6C96-969796FF0E78}"/>
                </a:ext>
              </a:extLst>
            </p:cNvPr>
            <p:cNvSpPr/>
            <p:nvPr/>
          </p:nvSpPr>
          <p:spPr>
            <a:xfrm>
              <a:off x="6725983" y="3597211"/>
              <a:ext cx="222952" cy="190768"/>
            </a:xfrm>
            <a:custGeom>
              <a:avLst/>
              <a:gdLst>
                <a:gd name="connsiteX0" fmla="*/ 25146 w 222952"/>
                <a:gd name="connsiteY0" fmla="*/ 0 h 190768"/>
                <a:gd name="connsiteX1" fmla="*/ 72771 w 222952"/>
                <a:gd name="connsiteY1" fmla="*/ 28575 h 190768"/>
                <a:gd name="connsiteX2" fmla="*/ 153448 w 222952"/>
                <a:gd name="connsiteY2" fmla="*/ 57721 h 190768"/>
                <a:gd name="connsiteX3" fmla="*/ 194215 w 222952"/>
                <a:gd name="connsiteY3" fmla="*/ 114871 h 190768"/>
                <a:gd name="connsiteX4" fmla="*/ 221551 w 222952"/>
                <a:gd name="connsiteY4" fmla="*/ 127730 h 190768"/>
                <a:gd name="connsiteX5" fmla="*/ 194596 w 222952"/>
                <a:gd name="connsiteY5" fmla="*/ 140113 h 190768"/>
                <a:gd name="connsiteX6" fmla="*/ 188976 w 222952"/>
                <a:gd name="connsiteY6" fmla="*/ 187738 h 190768"/>
                <a:gd name="connsiteX7" fmla="*/ 120967 w 222952"/>
                <a:gd name="connsiteY7" fmla="*/ 175927 h 190768"/>
                <a:gd name="connsiteX8" fmla="*/ 63817 w 222952"/>
                <a:gd name="connsiteY8" fmla="*/ 148685 h 190768"/>
                <a:gd name="connsiteX9" fmla="*/ 30575 w 222952"/>
                <a:gd name="connsiteY9" fmla="*/ 78486 h 190768"/>
                <a:gd name="connsiteX10" fmla="*/ 0 w 222952"/>
                <a:gd name="connsiteY10" fmla="*/ 58483 h 19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952" h="190768">
                  <a:moveTo>
                    <a:pt x="25146" y="0"/>
                  </a:moveTo>
                  <a:lnTo>
                    <a:pt x="72771" y="28575"/>
                  </a:lnTo>
                  <a:cubicBezTo>
                    <a:pt x="72771" y="28575"/>
                    <a:pt x="138874" y="40672"/>
                    <a:pt x="153448" y="57721"/>
                  </a:cubicBezTo>
                  <a:cubicBezTo>
                    <a:pt x="168021" y="74771"/>
                    <a:pt x="184118" y="112681"/>
                    <a:pt x="194215" y="114871"/>
                  </a:cubicBezTo>
                  <a:cubicBezTo>
                    <a:pt x="204311" y="117062"/>
                    <a:pt x="229076" y="114871"/>
                    <a:pt x="221551" y="127730"/>
                  </a:cubicBezTo>
                  <a:cubicBezTo>
                    <a:pt x="214026" y="140589"/>
                    <a:pt x="194596" y="140113"/>
                    <a:pt x="194596" y="140113"/>
                  </a:cubicBezTo>
                  <a:cubicBezTo>
                    <a:pt x="194596" y="140113"/>
                    <a:pt x="193357" y="179070"/>
                    <a:pt x="188976" y="187738"/>
                  </a:cubicBezTo>
                  <a:cubicBezTo>
                    <a:pt x="184594" y="196405"/>
                    <a:pt x="161258" y="184595"/>
                    <a:pt x="120967" y="175927"/>
                  </a:cubicBezTo>
                  <a:cubicBezTo>
                    <a:pt x="80676" y="167259"/>
                    <a:pt x="75914" y="173831"/>
                    <a:pt x="63817" y="148685"/>
                  </a:cubicBezTo>
                  <a:cubicBezTo>
                    <a:pt x="51721" y="123539"/>
                    <a:pt x="30575" y="78486"/>
                    <a:pt x="30575" y="78486"/>
                  </a:cubicBezTo>
                  <a:lnTo>
                    <a:pt x="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5AEF606-D294-03F5-3C6B-B9AF7D48122A}"/>
                </a:ext>
              </a:extLst>
            </p:cNvPr>
            <p:cNvSpPr/>
            <p:nvPr/>
          </p:nvSpPr>
          <p:spPr>
            <a:xfrm>
              <a:off x="6725792" y="3597211"/>
              <a:ext cx="59626" cy="79724"/>
            </a:xfrm>
            <a:custGeom>
              <a:avLst/>
              <a:gdLst>
                <a:gd name="connsiteX0" fmla="*/ 25337 w 59626"/>
                <a:gd name="connsiteY0" fmla="*/ 0 h 79724"/>
                <a:gd name="connsiteX1" fmla="*/ 59627 w 59626"/>
                <a:gd name="connsiteY1" fmla="*/ 20764 h 79724"/>
                <a:gd name="connsiteX2" fmla="*/ 31052 w 59626"/>
                <a:gd name="connsiteY2" fmla="*/ 79724 h 79724"/>
                <a:gd name="connsiteX3" fmla="*/ 30575 w 59626"/>
                <a:gd name="connsiteY3" fmla="*/ 78677 h 79724"/>
                <a:gd name="connsiteX4" fmla="*/ 0 w 59626"/>
                <a:gd name="connsiteY4" fmla="*/ 58674 h 7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6" h="79724">
                  <a:moveTo>
                    <a:pt x="25337" y="0"/>
                  </a:moveTo>
                  <a:lnTo>
                    <a:pt x="59627" y="20764"/>
                  </a:lnTo>
                  <a:lnTo>
                    <a:pt x="31052" y="79724"/>
                  </a:lnTo>
                  <a:lnTo>
                    <a:pt x="30575" y="78677"/>
                  </a:lnTo>
                  <a:lnTo>
                    <a:pt x="0" y="586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27E3D87-8BBB-8B5E-A607-FB7E0FC27D51}"/>
                </a:ext>
              </a:extLst>
            </p:cNvPr>
            <p:cNvSpPr/>
            <p:nvPr/>
          </p:nvSpPr>
          <p:spPr>
            <a:xfrm>
              <a:off x="6804659" y="3708533"/>
              <a:ext cx="115919" cy="46221"/>
            </a:xfrm>
            <a:custGeom>
              <a:avLst/>
              <a:gdLst>
                <a:gd name="connsiteX0" fmla="*/ 115919 w 115919"/>
                <a:gd name="connsiteY0" fmla="*/ 29077 h 46221"/>
                <a:gd name="connsiteX1" fmla="*/ 23813 w 115919"/>
                <a:gd name="connsiteY1" fmla="*/ 502 h 46221"/>
                <a:gd name="connsiteX2" fmla="*/ 9525 w 115919"/>
                <a:gd name="connsiteY2" fmla="*/ 7645 h 46221"/>
                <a:gd name="connsiteX3" fmla="*/ 0 w 115919"/>
                <a:gd name="connsiteY3" fmla="*/ 46221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" h="46221">
                  <a:moveTo>
                    <a:pt x="115919" y="29077"/>
                  </a:moveTo>
                  <a:lnTo>
                    <a:pt x="23813" y="502"/>
                  </a:lnTo>
                  <a:cubicBezTo>
                    <a:pt x="17909" y="-1287"/>
                    <a:pt x="11636" y="1849"/>
                    <a:pt x="9525" y="7645"/>
                  </a:cubicBezTo>
                  <a:cubicBezTo>
                    <a:pt x="4569" y="19998"/>
                    <a:pt x="1363" y="32982"/>
                    <a:pt x="0" y="46221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CCBF38D8-700A-B1DE-4237-2CF67868424B}"/>
                </a:ext>
              </a:extLst>
            </p:cNvPr>
            <p:cNvSpPr/>
            <p:nvPr/>
          </p:nvSpPr>
          <p:spPr>
            <a:xfrm>
              <a:off x="6775100" y="3702924"/>
              <a:ext cx="37751" cy="38780"/>
            </a:xfrm>
            <a:custGeom>
              <a:avLst/>
              <a:gdLst>
                <a:gd name="connsiteX0" fmla="*/ 37751 w 37751"/>
                <a:gd name="connsiteY0" fmla="*/ 5348 h 38780"/>
                <a:gd name="connsiteX1" fmla="*/ 22797 w 37751"/>
                <a:gd name="connsiteY1" fmla="*/ 776 h 38780"/>
                <a:gd name="connsiteX2" fmla="*/ 1448 w 37751"/>
                <a:gd name="connsiteY2" fmla="*/ 11983 h 38780"/>
                <a:gd name="connsiteX3" fmla="*/ 984 w 37751"/>
                <a:gd name="connsiteY3" fmla="*/ 13825 h 38780"/>
                <a:gd name="connsiteX4" fmla="*/ 318 w 37751"/>
                <a:gd name="connsiteY4" fmla="*/ 17255 h 38780"/>
                <a:gd name="connsiteX5" fmla="*/ 13880 w 37751"/>
                <a:gd name="connsiteY5" fmla="*/ 37353 h 38780"/>
                <a:gd name="connsiteX6" fmla="*/ 15081 w 37751"/>
                <a:gd name="connsiteY6" fmla="*/ 37543 h 38780"/>
                <a:gd name="connsiteX7" fmla="*/ 25654 w 37751"/>
                <a:gd name="connsiteY7" fmla="*/ 38781 h 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1" h="38780">
                  <a:moveTo>
                    <a:pt x="37751" y="5348"/>
                  </a:moveTo>
                  <a:lnTo>
                    <a:pt x="22797" y="776"/>
                  </a:lnTo>
                  <a:cubicBezTo>
                    <a:pt x="13807" y="-2025"/>
                    <a:pt x="4248" y="2993"/>
                    <a:pt x="1448" y="11983"/>
                  </a:cubicBezTo>
                  <a:cubicBezTo>
                    <a:pt x="1259" y="12588"/>
                    <a:pt x="1104" y="13203"/>
                    <a:pt x="984" y="13825"/>
                  </a:cubicBezTo>
                  <a:lnTo>
                    <a:pt x="318" y="17255"/>
                  </a:lnTo>
                  <a:cubicBezTo>
                    <a:pt x="-1487" y="26550"/>
                    <a:pt x="4585" y="35548"/>
                    <a:pt x="13880" y="37353"/>
                  </a:cubicBezTo>
                  <a:cubicBezTo>
                    <a:pt x="14278" y="37431"/>
                    <a:pt x="14679" y="37494"/>
                    <a:pt x="15081" y="37543"/>
                  </a:cubicBezTo>
                  <a:lnTo>
                    <a:pt x="25654" y="38781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A8ADA6C-0404-52CB-DFFA-2BD26FE60C49}"/>
                </a:ext>
              </a:extLst>
            </p:cNvPr>
            <p:cNvSpPr/>
            <p:nvPr/>
          </p:nvSpPr>
          <p:spPr>
            <a:xfrm>
              <a:off x="6813041" y="3684079"/>
              <a:ext cx="15430" cy="25336"/>
            </a:xfrm>
            <a:custGeom>
              <a:avLst/>
              <a:gdLst>
                <a:gd name="connsiteX0" fmla="*/ 15430 w 15430"/>
                <a:gd name="connsiteY0" fmla="*/ 25337 h 25336"/>
                <a:gd name="connsiteX1" fmla="*/ 0 w 15430"/>
                <a:gd name="connsiteY1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0" h="25336">
                  <a:moveTo>
                    <a:pt x="15430" y="25337"/>
                  </a:moveTo>
                  <a:cubicBezTo>
                    <a:pt x="15430" y="25337"/>
                    <a:pt x="3620" y="2143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97756D2-417A-892E-F39A-7506B17B8919}"/>
                </a:ext>
              </a:extLst>
            </p:cNvPr>
            <p:cNvSpPr/>
            <p:nvPr/>
          </p:nvSpPr>
          <p:spPr>
            <a:xfrm>
              <a:off x="5270489" y="2856573"/>
              <a:ext cx="1499298" cy="835106"/>
            </a:xfrm>
            <a:custGeom>
              <a:avLst/>
              <a:gdLst>
                <a:gd name="connsiteX0" fmla="*/ 568336 w 1499298"/>
                <a:gd name="connsiteY0" fmla="*/ 27025 h 835106"/>
                <a:gd name="connsiteX1" fmla="*/ 373550 w 1499298"/>
                <a:gd name="connsiteY1" fmla="*/ 120655 h 835106"/>
                <a:gd name="connsiteX2" fmla="*/ 314209 w 1499298"/>
                <a:gd name="connsiteY2" fmla="*/ 310203 h 835106"/>
                <a:gd name="connsiteX3" fmla="*/ 251058 w 1499298"/>
                <a:gd name="connsiteY3" fmla="*/ 538041 h 835106"/>
                <a:gd name="connsiteX4" fmla="*/ 224198 w 1499298"/>
                <a:gd name="connsiteY4" fmla="*/ 564901 h 835106"/>
                <a:gd name="connsiteX5" fmla="*/ 93991 w 1499298"/>
                <a:gd name="connsiteY5" fmla="*/ 658723 h 835106"/>
                <a:gd name="connsiteX6" fmla="*/ 170 w 1499298"/>
                <a:gd name="connsiteY6" fmla="*/ 744448 h 835106"/>
                <a:gd name="connsiteX7" fmla="*/ 84466 w 1499298"/>
                <a:gd name="connsiteY7" fmla="*/ 834459 h 835106"/>
                <a:gd name="connsiteX8" fmla="*/ 373550 w 1499298"/>
                <a:gd name="connsiteY8" fmla="*/ 700442 h 835106"/>
                <a:gd name="connsiteX9" fmla="*/ 467276 w 1499298"/>
                <a:gd name="connsiteY9" fmla="*/ 543851 h 835106"/>
                <a:gd name="connsiteX10" fmla="*/ 438701 w 1499298"/>
                <a:gd name="connsiteY10" fmla="*/ 697013 h 835106"/>
                <a:gd name="connsiteX11" fmla="*/ 488516 w 1499298"/>
                <a:gd name="connsiteY11" fmla="*/ 790834 h 835106"/>
                <a:gd name="connsiteX12" fmla="*/ 793316 w 1499298"/>
                <a:gd name="connsiteY12" fmla="*/ 834840 h 835106"/>
                <a:gd name="connsiteX13" fmla="*/ 1042300 w 1499298"/>
                <a:gd name="connsiteY13" fmla="*/ 788929 h 835106"/>
                <a:gd name="connsiteX14" fmla="*/ 1086305 w 1499298"/>
                <a:gd name="connsiteY14" fmla="*/ 666343 h 835106"/>
                <a:gd name="connsiteX15" fmla="*/ 1092021 w 1499298"/>
                <a:gd name="connsiteY15" fmla="*/ 585952 h 835106"/>
                <a:gd name="connsiteX16" fmla="*/ 1237563 w 1499298"/>
                <a:gd name="connsiteY16" fmla="*/ 725683 h 835106"/>
                <a:gd name="connsiteX17" fmla="*/ 1423300 w 1499298"/>
                <a:gd name="connsiteY17" fmla="*/ 829125 h 835106"/>
                <a:gd name="connsiteX18" fmla="*/ 1497976 w 1499298"/>
                <a:gd name="connsiteY18" fmla="*/ 721873 h 835106"/>
                <a:gd name="connsiteX19" fmla="*/ 1392630 w 1499298"/>
                <a:gd name="connsiteY19" fmla="*/ 605097 h 835106"/>
                <a:gd name="connsiteX20" fmla="*/ 1317954 w 1499298"/>
                <a:gd name="connsiteY20" fmla="*/ 499750 h 835106"/>
                <a:gd name="connsiteX21" fmla="*/ 1312238 w 1499298"/>
                <a:gd name="connsiteY21" fmla="*/ 459555 h 835106"/>
                <a:gd name="connsiteX22" fmla="*/ 1300808 w 1499298"/>
                <a:gd name="connsiteY22" fmla="*/ 446125 h 835106"/>
                <a:gd name="connsiteX23" fmla="*/ 1289283 w 1499298"/>
                <a:gd name="connsiteY23" fmla="*/ 292963 h 835106"/>
                <a:gd name="connsiteX24" fmla="*/ 1180127 w 1499298"/>
                <a:gd name="connsiteY24" fmla="*/ 141706 h 835106"/>
                <a:gd name="connsiteX25" fmla="*/ 1105451 w 1499298"/>
                <a:gd name="connsiteY25" fmla="*/ 51694 h 835106"/>
                <a:gd name="connsiteX26" fmla="*/ 984769 w 1499298"/>
                <a:gd name="connsiteY26" fmla="*/ 9594 h 835106"/>
                <a:gd name="connsiteX27" fmla="*/ 738548 w 1499298"/>
                <a:gd name="connsiteY27" fmla="*/ 4927 h 835106"/>
                <a:gd name="connsiteX28" fmla="*/ 568336 w 1499298"/>
                <a:gd name="connsiteY28" fmla="*/ 27025 h 83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9298" h="835106">
                  <a:moveTo>
                    <a:pt x="568336" y="27025"/>
                  </a:moveTo>
                  <a:cubicBezTo>
                    <a:pt x="568336" y="27025"/>
                    <a:pt x="381265" y="78460"/>
                    <a:pt x="373550" y="120655"/>
                  </a:cubicBezTo>
                  <a:cubicBezTo>
                    <a:pt x="365834" y="162851"/>
                    <a:pt x="314209" y="300583"/>
                    <a:pt x="314209" y="310203"/>
                  </a:cubicBezTo>
                  <a:cubicBezTo>
                    <a:pt x="314209" y="319823"/>
                    <a:pt x="251058" y="538041"/>
                    <a:pt x="251058" y="538041"/>
                  </a:cubicBezTo>
                  <a:cubicBezTo>
                    <a:pt x="251058" y="538041"/>
                    <a:pt x="226198" y="557091"/>
                    <a:pt x="224198" y="564901"/>
                  </a:cubicBezTo>
                  <a:cubicBezTo>
                    <a:pt x="224198" y="564901"/>
                    <a:pt x="130376" y="618527"/>
                    <a:pt x="93991" y="658723"/>
                  </a:cubicBezTo>
                  <a:cubicBezTo>
                    <a:pt x="57605" y="698918"/>
                    <a:pt x="-3640" y="731494"/>
                    <a:pt x="170" y="744448"/>
                  </a:cubicBezTo>
                  <a:cubicBezTo>
                    <a:pt x="3980" y="757402"/>
                    <a:pt x="23220" y="836364"/>
                    <a:pt x="84466" y="834459"/>
                  </a:cubicBezTo>
                  <a:cubicBezTo>
                    <a:pt x="145712" y="832554"/>
                    <a:pt x="335259" y="738732"/>
                    <a:pt x="373550" y="700442"/>
                  </a:cubicBezTo>
                  <a:cubicBezTo>
                    <a:pt x="411840" y="662152"/>
                    <a:pt x="467276" y="543851"/>
                    <a:pt x="467276" y="543851"/>
                  </a:cubicBezTo>
                  <a:cubicBezTo>
                    <a:pt x="467276" y="543851"/>
                    <a:pt x="429176" y="668248"/>
                    <a:pt x="438701" y="697013"/>
                  </a:cubicBezTo>
                  <a:cubicBezTo>
                    <a:pt x="448226" y="725779"/>
                    <a:pt x="457751" y="777404"/>
                    <a:pt x="488516" y="790834"/>
                  </a:cubicBezTo>
                  <a:cubicBezTo>
                    <a:pt x="519282" y="804265"/>
                    <a:pt x="616818" y="838459"/>
                    <a:pt x="793316" y="834840"/>
                  </a:cubicBezTo>
                  <a:cubicBezTo>
                    <a:pt x="969815" y="831220"/>
                    <a:pt x="1017345" y="825315"/>
                    <a:pt x="1042300" y="788929"/>
                  </a:cubicBezTo>
                  <a:cubicBezTo>
                    <a:pt x="1066761" y="752275"/>
                    <a:pt x="1081870" y="710186"/>
                    <a:pt x="1086305" y="666343"/>
                  </a:cubicBezTo>
                  <a:cubicBezTo>
                    <a:pt x="1090181" y="639722"/>
                    <a:pt x="1092091" y="612853"/>
                    <a:pt x="1092021" y="585952"/>
                  </a:cubicBezTo>
                  <a:cubicBezTo>
                    <a:pt x="1092021" y="568711"/>
                    <a:pt x="1134216" y="662152"/>
                    <a:pt x="1237563" y="725683"/>
                  </a:cubicBezTo>
                  <a:cubicBezTo>
                    <a:pt x="1340909" y="789215"/>
                    <a:pt x="1404155" y="850175"/>
                    <a:pt x="1423300" y="829125"/>
                  </a:cubicBezTo>
                  <a:cubicBezTo>
                    <a:pt x="1442445" y="808074"/>
                    <a:pt x="1509501" y="777404"/>
                    <a:pt x="1497976" y="721873"/>
                  </a:cubicBezTo>
                  <a:cubicBezTo>
                    <a:pt x="1486451" y="666342"/>
                    <a:pt x="1444350" y="656817"/>
                    <a:pt x="1392630" y="605097"/>
                  </a:cubicBezTo>
                  <a:cubicBezTo>
                    <a:pt x="1361892" y="574514"/>
                    <a:pt x="1336633" y="538881"/>
                    <a:pt x="1317954" y="499750"/>
                  </a:cubicBezTo>
                  <a:cubicBezTo>
                    <a:pt x="1317954" y="499750"/>
                    <a:pt x="1323764" y="472985"/>
                    <a:pt x="1312238" y="459555"/>
                  </a:cubicBezTo>
                  <a:lnTo>
                    <a:pt x="1300808" y="446125"/>
                  </a:lnTo>
                  <a:cubicBezTo>
                    <a:pt x="1322826" y="396356"/>
                    <a:pt x="1318500" y="338875"/>
                    <a:pt x="1289283" y="292963"/>
                  </a:cubicBezTo>
                  <a:cubicBezTo>
                    <a:pt x="1256334" y="240151"/>
                    <a:pt x="1219866" y="189617"/>
                    <a:pt x="1180127" y="141706"/>
                  </a:cubicBezTo>
                  <a:cubicBezTo>
                    <a:pt x="1138026" y="89985"/>
                    <a:pt x="1147551" y="76555"/>
                    <a:pt x="1105451" y="51694"/>
                  </a:cubicBezTo>
                  <a:cubicBezTo>
                    <a:pt x="1063350" y="26834"/>
                    <a:pt x="1080590" y="28739"/>
                    <a:pt x="984769" y="9594"/>
                  </a:cubicBezTo>
                  <a:cubicBezTo>
                    <a:pt x="888947" y="-9552"/>
                    <a:pt x="863801" y="6069"/>
                    <a:pt x="738548" y="4927"/>
                  </a:cubicBezTo>
                  <a:cubicBezTo>
                    <a:pt x="613294" y="3784"/>
                    <a:pt x="568336" y="27025"/>
                    <a:pt x="568336" y="27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37C4FAA-8CF1-C3BC-74AB-96D60E99D016}"/>
                </a:ext>
              </a:extLst>
            </p:cNvPr>
            <p:cNvSpPr/>
            <p:nvPr/>
          </p:nvSpPr>
          <p:spPr>
            <a:xfrm>
              <a:off x="6357937" y="3030854"/>
              <a:ext cx="35295" cy="411670"/>
            </a:xfrm>
            <a:custGeom>
              <a:avLst/>
              <a:gdLst>
                <a:gd name="connsiteX0" fmla="*/ 4001 w 35295"/>
                <a:gd name="connsiteY0" fmla="*/ 411671 h 411670"/>
                <a:gd name="connsiteX1" fmla="*/ 32576 w 35295"/>
                <a:gd name="connsiteY1" fmla="*/ 200978 h 411670"/>
                <a:gd name="connsiteX2" fmla="*/ 0 w 35295"/>
                <a:gd name="connsiteY2" fmla="*/ 0 h 4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" h="411670">
                  <a:moveTo>
                    <a:pt x="4001" y="411671"/>
                  </a:moveTo>
                  <a:cubicBezTo>
                    <a:pt x="4001" y="411671"/>
                    <a:pt x="21241" y="296799"/>
                    <a:pt x="32576" y="200978"/>
                  </a:cubicBezTo>
                  <a:cubicBezTo>
                    <a:pt x="43910" y="105156"/>
                    <a:pt x="17240" y="2867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BBA613C0-DE95-7D8F-797F-1D4D10B9AB93}"/>
                </a:ext>
              </a:extLst>
            </p:cNvPr>
            <p:cNvSpPr/>
            <p:nvPr/>
          </p:nvSpPr>
          <p:spPr>
            <a:xfrm>
              <a:off x="5723454" y="3072955"/>
              <a:ext cx="22952" cy="327469"/>
            </a:xfrm>
            <a:custGeom>
              <a:avLst/>
              <a:gdLst>
                <a:gd name="connsiteX0" fmla="*/ 10596 w 22952"/>
                <a:gd name="connsiteY0" fmla="*/ 0 h 327469"/>
                <a:gd name="connsiteX1" fmla="*/ 6786 w 22952"/>
                <a:gd name="connsiteY1" fmla="*/ 126397 h 327469"/>
                <a:gd name="connsiteX2" fmla="*/ 22121 w 22952"/>
                <a:gd name="connsiteY2" fmla="*/ 243173 h 327469"/>
                <a:gd name="connsiteX3" fmla="*/ 14501 w 22952"/>
                <a:gd name="connsiteY3" fmla="*/ 327470 h 32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2" h="327469">
                  <a:moveTo>
                    <a:pt x="10596" y="0"/>
                  </a:moveTo>
                  <a:cubicBezTo>
                    <a:pt x="10596" y="0"/>
                    <a:pt x="-10455" y="68961"/>
                    <a:pt x="6786" y="126397"/>
                  </a:cubicBezTo>
                  <a:cubicBezTo>
                    <a:pt x="24026" y="183833"/>
                    <a:pt x="24026" y="212122"/>
                    <a:pt x="22121" y="243173"/>
                  </a:cubicBezTo>
                  <a:cubicBezTo>
                    <a:pt x="20216" y="274225"/>
                    <a:pt x="14501" y="327470"/>
                    <a:pt x="14501" y="32747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04048E2-43FD-3D0B-8581-953A4B39C87A}"/>
                </a:ext>
              </a:extLst>
            </p:cNvPr>
            <p:cNvSpPr/>
            <p:nvPr/>
          </p:nvSpPr>
          <p:spPr>
            <a:xfrm>
              <a:off x="5756909" y="3354419"/>
              <a:ext cx="133921" cy="172307"/>
            </a:xfrm>
            <a:custGeom>
              <a:avLst/>
              <a:gdLst>
                <a:gd name="connsiteX0" fmla="*/ 0 w 133921"/>
                <a:gd name="connsiteY0" fmla="*/ 153162 h 172307"/>
                <a:gd name="connsiteX1" fmla="*/ 114872 w 133921"/>
                <a:gd name="connsiteY1" fmla="*/ 0 h 172307"/>
                <a:gd name="connsiteX2" fmla="*/ 133922 w 133921"/>
                <a:gd name="connsiteY2" fmla="*/ 13430 h 172307"/>
                <a:gd name="connsiteX3" fmla="*/ 13335 w 133921"/>
                <a:gd name="connsiteY3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21" h="172307">
                  <a:moveTo>
                    <a:pt x="0" y="153162"/>
                  </a:moveTo>
                  <a:cubicBezTo>
                    <a:pt x="5715" y="149352"/>
                    <a:pt x="114872" y="0"/>
                    <a:pt x="114872" y="0"/>
                  </a:cubicBezTo>
                  <a:lnTo>
                    <a:pt x="133922" y="13430"/>
                  </a:lnTo>
                  <a:lnTo>
                    <a:pt x="13335" y="172307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E4BBA46-D38F-5579-8CC2-6759425A8F0F}"/>
                </a:ext>
              </a:extLst>
            </p:cNvPr>
            <p:cNvSpPr/>
            <p:nvPr/>
          </p:nvSpPr>
          <p:spPr>
            <a:xfrm>
              <a:off x="6181915" y="3371659"/>
              <a:ext cx="128397" cy="193357"/>
            </a:xfrm>
            <a:custGeom>
              <a:avLst/>
              <a:gdLst>
                <a:gd name="connsiteX0" fmla="*/ 0 w 128397"/>
                <a:gd name="connsiteY0" fmla="*/ 7620 h 193357"/>
                <a:gd name="connsiteX1" fmla="*/ 107252 w 128397"/>
                <a:gd name="connsiteY1" fmla="*/ 193358 h 193357"/>
                <a:gd name="connsiteX2" fmla="*/ 128397 w 128397"/>
                <a:gd name="connsiteY2" fmla="*/ 178117 h 193357"/>
                <a:gd name="connsiteX3" fmla="*/ 23051 w 128397"/>
                <a:gd name="connsiteY3" fmla="*/ 0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97" h="193357">
                  <a:moveTo>
                    <a:pt x="0" y="7620"/>
                  </a:moveTo>
                  <a:lnTo>
                    <a:pt x="107252" y="193358"/>
                  </a:lnTo>
                  <a:lnTo>
                    <a:pt x="128397" y="178117"/>
                  </a:lnTo>
                  <a:lnTo>
                    <a:pt x="23051" y="0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D563F58D-D863-49D0-A020-CACB32157E28}"/>
                </a:ext>
              </a:extLst>
            </p:cNvPr>
            <p:cNvSpPr/>
            <p:nvPr/>
          </p:nvSpPr>
          <p:spPr>
            <a:xfrm>
              <a:off x="5827680" y="3603307"/>
              <a:ext cx="68961" cy="74771"/>
            </a:xfrm>
            <a:custGeom>
              <a:avLst/>
              <a:gdLst>
                <a:gd name="connsiteX0" fmla="*/ 68961 w 68961"/>
                <a:gd name="connsiteY0" fmla="*/ 74771 h 74771"/>
                <a:gd name="connsiteX1" fmla="*/ 0 w 68961"/>
                <a:gd name="connsiteY1" fmla="*/ 0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61" h="74771">
                  <a:moveTo>
                    <a:pt x="68961" y="74771"/>
                  </a:moveTo>
                  <a:cubicBezTo>
                    <a:pt x="68961" y="74771"/>
                    <a:pt x="61341" y="6134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9AA89BC-8048-F1F1-C118-FBF2FB1C1FDD}"/>
                </a:ext>
              </a:extLst>
            </p:cNvPr>
            <p:cNvSpPr/>
            <p:nvPr/>
          </p:nvSpPr>
          <p:spPr>
            <a:xfrm>
              <a:off x="6063233" y="3624738"/>
              <a:ext cx="84296" cy="66675"/>
            </a:xfrm>
            <a:custGeom>
              <a:avLst/>
              <a:gdLst>
                <a:gd name="connsiteX0" fmla="*/ 0 w 84296"/>
                <a:gd name="connsiteY0" fmla="*/ 66675 h 66675"/>
                <a:gd name="connsiteX1" fmla="*/ 84296 w 84296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6" h="66675">
                  <a:moveTo>
                    <a:pt x="0" y="66675"/>
                  </a:moveTo>
                  <a:cubicBezTo>
                    <a:pt x="0" y="66675"/>
                    <a:pt x="68961" y="36100"/>
                    <a:pt x="84296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8C9A3D7-505F-AC84-C10A-8536289A7826}"/>
                </a:ext>
              </a:extLst>
            </p:cNvPr>
            <p:cNvSpPr/>
            <p:nvPr/>
          </p:nvSpPr>
          <p:spPr>
            <a:xfrm>
              <a:off x="6126479" y="3658838"/>
              <a:ext cx="38100" cy="24955"/>
            </a:xfrm>
            <a:custGeom>
              <a:avLst/>
              <a:gdLst>
                <a:gd name="connsiteX0" fmla="*/ 0 w 38100"/>
                <a:gd name="connsiteY0" fmla="*/ 24955 h 24955"/>
                <a:gd name="connsiteX1" fmla="*/ 38100 w 38100"/>
                <a:gd name="connsiteY1" fmla="*/ 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4955">
                  <a:moveTo>
                    <a:pt x="0" y="24955"/>
                  </a:moveTo>
                  <a:cubicBezTo>
                    <a:pt x="15689" y="22479"/>
                    <a:pt x="29561" y="13392"/>
                    <a:pt x="3810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E546519-7FF1-6D0F-2E30-E58FD55CD698}"/>
                </a:ext>
              </a:extLst>
            </p:cNvPr>
            <p:cNvSpPr/>
            <p:nvPr/>
          </p:nvSpPr>
          <p:spPr>
            <a:xfrm>
              <a:off x="5792159" y="2691669"/>
              <a:ext cx="503429" cy="206655"/>
            </a:xfrm>
            <a:custGeom>
              <a:avLst/>
              <a:gdLst>
                <a:gd name="connsiteX0" fmla="*/ 126866 w 503429"/>
                <a:gd name="connsiteY0" fmla="*/ 13430 h 206655"/>
                <a:gd name="connsiteX1" fmla="*/ 58191 w 503429"/>
                <a:gd name="connsiteY1" fmla="*/ 45815 h 206655"/>
                <a:gd name="connsiteX2" fmla="*/ 54285 w 503429"/>
                <a:gd name="connsiteY2" fmla="*/ 80772 h 206655"/>
                <a:gd name="connsiteX3" fmla="*/ 11518 w 503429"/>
                <a:gd name="connsiteY3" fmla="*/ 122301 h 206655"/>
                <a:gd name="connsiteX4" fmla="*/ 17995 w 503429"/>
                <a:gd name="connsiteY4" fmla="*/ 149542 h 206655"/>
                <a:gd name="connsiteX5" fmla="*/ 1136 w 503429"/>
                <a:gd name="connsiteY5" fmla="*/ 180594 h 206655"/>
                <a:gd name="connsiteX6" fmla="*/ 46475 w 503429"/>
                <a:gd name="connsiteY6" fmla="*/ 206502 h 206655"/>
                <a:gd name="connsiteX7" fmla="*/ 217925 w 503429"/>
                <a:gd name="connsiteY7" fmla="*/ 201359 h 206655"/>
                <a:gd name="connsiteX8" fmla="*/ 376040 w 503429"/>
                <a:gd name="connsiteY8" fmla="*/ 184499 h 206655"/>
                <a:gd name="connsiteX9" fmla="*/ 503104 w 503429"/>
                <a:gd name="connsiteY9" fmla="*/ 190976 h 206655"/>
                <a:gd name="connsiteX10" fmla="*/ 474529 w 503429"/>
                <a:gd name="connsiteY10" fmla="*/ 131350 h 206655"/>
                <a:gd name="connsiteX11" fmla="*/ 481005 w 503429"/>
                <a:gd name="connsiteY11" fmla="*/ 96393 h 206655"/>
                <a:gd name="connsiteX12" fmla="*/ 444715 w 503429"/>
                <a:gd name="connsiteY12" fmla="*/ 56198 h 206655"/>
                <a:gd name="connsiteX13" fmla="*/ 416140 w 503429"/>
                <a:gd name="connsiteY13" fmla="*/ 23717 h 206655"/>
                <a:gd name="connsiteX14" fmla="*/ 294316 w 503429"/>
                <a:gd name="connsiteY14" fmla="*/ 3905 h 206655"/>
                <a:gd name="connsiteX15" fmla="*/ 155536 w 503429"/>
                <a:gd name="connsiteY15" fmla="*/ 0 h 2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429" h="206655">
                  <a:moveTo>
                    <a:pt x="126866" y="13430"/>
                  </a:moveTo>
                  <a:cubicBezTo>
                    <a:pt x="126866" y="13430"/>
                    <a:pt x="62001" y="28956"/>
                    <a:pt x="58191" y="45815"/>
                  </a:cubicBezTo>
                  <a:cubicBezTo>
                    <a:pt x="56172" y="57376"/>
                    <a:pt x="54868" y="69051"/>
                    <a:pt x="54285" y="80772"/>
                  </a:cubicBezTo>
                  <a:cubicBezTo>
                    <a:pt x="52952" y="86011"/>
                    <a:pt x="21805" y="104108"/>
                    <a:pt x="11518" y="122301"/>
                  </a:cubicBezTo>
                  <a:cubicBezTo>
                    <a:pt x="1231" y="140494"/>
                    <a:pt x="17995" y="144304"/>
                    <a:pt x="17995" y="149542"/>
                  </a:cubicBezTo>
                  <a:cubicBezTo>
                    <a:pt x="17995" y="154781"/>
                    <a:pt x="-5341" y="171545"/>
                    <a:pt x="1136" y="180594"/>
                  </a:cubicBezTo>
                  <a:cubicBezTo>
                    <a:pt x="9928" y="197309"/>
                    <a:pt x="27611" y="207414"/>
                    <a:pt x="46475" y="206502"/>
                  </a:cubicBezTo>
                  <a:cubicBezTo>
                    <a:pt x="77622" y="207836"/>
                    <a:pt x="212400" y="200025"/>
                    <a:pt x="217925" y="201359"/>
                  </a:cubicBezTo>
                  <a:cubicBezTo>
                    <a:pt x="223449" y="202692"/>
                    <a:pt x="311175" y="182309"/>
                    <a:pt x="376040" y="184499"/>
                  </a:cubicBezTo>
                  <a:cubicBezTo>
                    <a:pt x="440905" y="186690"/>
                    <a:pt x="499198" y="207836"/>
                    <a:pt x="503104" y="190976"/>
                  </a:cubicBezTo>
                  <a:cubicBezTo>
                    <a:pt x="507009" y="174117"/>
                    <a:pt x="474529" y="131350"/>
                    <a:pt x="474529" y="131350"/>
                  </a:cubicBezTo>
                  <a:cubicBezTo>
                    <a:pt x="474529" y="131350"/>
                    <a:pt x="497865" y="126206"/>
                    <a:pt x="481005" y="96393"/>
                  </a:cubicBezTo>
                  <a:cubicBezTo>
                    <a:pt x="464146" y="66580"/>
                    <a:pt x="444715" y="62675"/>
                    <a:pt x="444715" y="56198"/>
                  </a:cubicBezTo>
                  <a:cubicBezTo>
                    <a:pt x="444715" y="49721"/>
                    <a:pt x="465480" y="40577"/>
                    <a:pt x="416140" y="23717"/>
                  </a:cubicBezTo>
                  <a:cubicBezTo>
                    <a:pt x="376670" y="11398"/>
                    <a:pt x="335655" y="4728"/>
                    <a:pt x="294316" y="3905"/>
                  </a:cubicBezTo>
                  <a:cubicBezTo>
                    <a:pt x="268312" y="2572"/>
                    <a:pt x="155536" y="0"/>
                    <a:pt x="1555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DF37F4A-B74E-FF84-A40C-D6DB387783E4}"/>
                </a:ext>
              </a:extLst>
            </p:cNvPr>
            <p:cNvSpPr/>
            <p:nvPr/>
          </p:nvSpPr>
          <p:spPr>
            <a:xfrm>
              <a:off x="6046470" y="2748248"/>
              <a:ext cx="190119" cy="128587"/>
            </a:xfrm>
            <a:custGeom>
              <a:avLst/>
              <a:gdLst>
                <a:gd name="connsiteX0" fmla="*/ 190119 w 190119"/>
                <a:gd name="connsiteY0" fmla="*/ 0 h 128587"/>
                <a:gd name="connsiteX1" fmla="*/ 86868 w 190119"/>
                <a:gd name="connsiteY1" fmla="*/ 63341 h 128587"/>
                <a:gd name="connsiteX2" fmla="*/ 0 w 190119"/>
                <a:gd name="connsiteY2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9" h="128587">
                  <a:moveTo>
                    <a:pt x="190119" y="0"/>
                  </a:moveTo>
                  <a:cubicBezTo>
                    <a:pt x="153776" y="17801"/>
                    <a:pt x="119205" y="39010"/>
                    <a:pt x="86868" y="63341"/>
                  </a:cubicBezTo>
                  <a:cubicBezTo>
                    <a:pt x="47054" y="95917"/>
                    <a:pt x="30766" y="121253"/>
                    <a:pt x="0" y="128588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81AA0B6-4C80-9D66-068B-ABE73CD8A268}"/>
                </a:ext>
              </a:extLst>
            </p:cNvPr>
            <p:cNvSpPr/>
            <p:nvPr/>
          </p:nvSpPr>
          <p:spPr>
            <a:xfrm>
              <a:off x="6091713" y="2821885"/>
              <a:ext cx="174688" cy="49425"/>
            </a:xfrm>
            <a:custGeom>
              <a:avLst/>
              <a:gdLst>
                <a:gd name="connsiteX0" fmla="*/ 174689 w 174688"/>
                <a:gd name="connsiteY0" fmla="*/ 1515 h 49425"/>
                <a:gd name="connsiteX1" fmla="*/ 90583 w 174688"/>
                <a:gd name="connsiteY1" fmla="*/ 15040 h 49425"/>
                <a:gd name="connsiteX2" fmla="*/ 0 w 174688"/>
                <a:gd name="connsiteY2" fmla="*/ 49425 h 4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88" h="49425">
                  <a:moveTo>
                    <a:pt x="174689" y="1515"/>
                  </a:moveTo>
                  <a:cubicBezTo>
                    <a:pt x="174689" y="1515"/>
                    <a:pt x="146685" y="-6677"/>
                    <a:pt x="90583" y="15040"/>
                  </a:cubicBezTo>
                  <a:cubicBezTo>
                    <a:pt x="34480" y="36757"/>
                    <a:pt x="45244" y="43615"/>
                    <a:pt x="0" y="4942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EF5FC3E-87B0-450D-30F1-81DCBC68C873}"/>
                </a:ext>
              </a:extLst>
            </p:cNvPr>
            <p:cNvSpPr/>
            <p:nvPr/>
          </p:nvSpPr>
          <p:spPr>
            <a:xfrm>
              <a:off x="5846445" y="2772822"/>
              <a:ext cx="142112" cy="104391"/>
            </a:xfrm>
            <a:custGeom>
              <a:avLst/>
              <a:gdLst>
                <a:gd name="connsiteX0" fmla="*/ 0 w 142112"/>
                <a:gd name="connsiteY0" fmla="*/ 0 h 104391"/>
                <a:gd name="connsiteX1" fmla="*/ 67818 w 142112"/>
                <a:gd name="connsiteY1" fmla="*/ 60484 h 104391"/>
                <a:gd name="connsiteX2" fmla="*/ 142113 w 142112"/>
                <a:gd name="connsiteY2" fmla="*/ 104013 h 1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12" h="104391">
                  <a:moveTo>
                    <a:pt x="0" y="0"/>
                  </a:moveTo>
                  <a:cubicBezTo>
                    <a:pt x="0" y="0"/>
                    <a:pt x="20764" y="9525"/>
                    <a:pt x="67818" y="60484"/>
                  </a:cubicBezTo>
                  <a:cubicBezTo>
                    <a:pt x="114871" y="111442"/>
                    <a:pt x="142113" y="104013"/>
                    <a:pt x="142113" y="104013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AC5675C-4A10-9D56-5318-71BF0AC110E8}"/>
                </a:ext>
              </a:extLst>
            </p:cNvPr>
            <p:cNvSpPr/>
            <p:nvPr/>
          </p:nvSpPr>
          <p:spPr>
            <a:xfrm>
              <a:off x="5810250" y="2841593"/>
              <a:ext cx="89630" cy="40671"/>
            </a:xfrm>
            <a:custGeom>
              <a:avLst/>
              <a:gdLst>
                <a:gd name="connsiteX0" fmla="*/ 0 w 89630"/>
                <a:gd name="connsiteY0" fmla="*/ 0 h 40671"/>
                <a:gd name="connsiteX1" fmla="*/ 89630 w 89630"/>
                <a:gd name="connsiteY1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30" h="40671">
                  <a:moveTo>
                    <a:pt x="0" y="0"/>
                  </a:moveTo>
                  <a:cubicBezTo>
                    <a:pt x="9525" y="2572"/>
                    <a:pt x="28099" y="33433"/>
                    <a:pt x="89630" y="4067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89C4300-C5BD-E236-FF25-9F0796DE848F}"/>
                </a:ext>
              </a:extLst>
            </p:cNvPr>
            <p:cNvSpPr/>
            <p:nvPr/>
          </p:nvSpPr>
          <p:spPr>
            <a:xfrm>
              <a:off x="5932315" y="2705957"/>
              <a:ext cx="204451" cy="155823"/>
            </a:xfrm>
            <a:custGeom>
              <a:avLst/>
              <a:gdLst>
                <a:gd name="connsiteX0" fmla="*/ 997 w 204451"/>
                <a:gd name="connsiteY0" fmla="*/ 1333 h 155823"/>
                <a:gd name="connsiteX1" fmla="*/ 15190 w 204451"/>
                <a:gd name="connsiteY1" fmla="*/ 84296 h 155823"/>
                <a:gd name="connsiteX2" fmla="*/ 76149 w 204451"/>
                <a:gd name="connsiteY2" fmla="*/ 155543 h 155823"/>
                <a:gd name="connsiteX3" fmla="*/ 179877 w 204451"/>
                <a:gd name="connsiteY3" fmla="*/ 58388 h 155823"/>
                <a:gd name="connsiteX4" fmla="*/ 204451 w 204451"/>
                <a:gd name="connsiteY4" fmla="*/ 0 h 155823"/>
                <a:gd name="connsiteX5" fmla="*/ 997 w 204451"/>
                <a:gd name="connsiteY5" fmla="*/ 1333 h 1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51" h="155823">
                  <a:moveTo>
                    <a:pt x="997" y="1333"/>
                  </a:moveTo>
                  <a:cubicBezTo>
                    <a:pt x="-2302" y="29776"/>
                    <a:pt x="2624" y="58568"/>
                    <a:pt x="15190" y="84296"/>
                  </a:cubicBezTo>
                  <a:cubicBezTo>
                    <a:pt x="35954" y="121825"/>
                    <a:pt x="56719" y="159449"/>
                    <a:pt x="76149" y="155543"/>
                  </a:cubicBezTo>
                  <a:cubicBezTo>
                    <a:pt x="95581" y="151638"/>
                    <a:pt x="165589" y="77819"/>
                    <a:pt x="179877" y="58388"/>
                  </a:cubicBezTo>
                  <a:cubicBezTo>
                    <a:pt x="190776" y="40180"/>
                    <a:pt x="199050" y="20523"/>
                    <a:pt x="204451" y="0"/>
                  </a:cubicBezTo>
                  <a:cubicBezTo>
                    <a:pt x="204451" y="0"/>
                    <a:pt x="85198" y="58388"/>
                    <a:pt x="997" y="13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58058A6-0DB9-C6D2-284D-F34EFC7486E3}"/>
                </a:ext>
              </a:extLst>
            </p:cNvPr>
            <p:cNvSpPr/>
            <p:nvPr/>
          </p:nvSpPr>
          <p:spPr>
            <a:xfrm>
              <a:off x="5932323" y="2705957"/>
              <a:ext cx="204443" cy="130492"/>
            </a:xfrm>
            <a:custGeom>
              <a:avLst/>
              <a:gdLst>
                <a:gd name="connsiteX0" fmla="*/ 204444 w 204443"/>
                <a:gd name="connsiteY0" fmla="*/ 0 h 130492"/>
                <a:gd name="connsiteX1" fmla="*/ 990 w 204443"/>
                <a:gd name="connsiteY1" fmla="*/ 1333 h 130492"/>
                <a:gd name="connsiteX2" fmla="*/ 418 w 204443"/>
                <a:gd name="connsiteY2" fmla="*/ 29908 h 130492"/>
                <a:gd name="connsiteX3" fmla="*/ 111004 w 204443"/>
                <a:gd name="connsiteY3" fmla="*/ 130492 h 130492"/>
                <a:gd name="connsiteX4" fmla="*/ 179869 w 204443"/>
                <a:gd name="connsiteY4" fmla="*/ 58198 h 130492"/>
                <a:gd name="connsiteX5" fmla="*/ 204444 w 204443"/>
                <a:gd name="connsiteY5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43" h="130492">
                  <a:moveTo>
                    <a:pt x="204444" y="0"/>
                  </a:moveTo>
                  <a:cubicBezTo>
                    <a:pt x="204444" y="0"/>
                    <a:pt x="85191" y="58388"/>
                    <a:pt x="990" y="1333"/>
                  </a:cubicBezTo>
                  <a:cubicBezTo>
                    <a:pt x="-99" y="10819"/>
                    <a:pt x="-290" y="20387"/>
                    <a:pt x="418" y="29908"/>
                  </a:cubicBezTo>
                  <a:cubicBezTo>
                    <a:pt x="27455" y="72862"/>
                    <a:pt x="65687" y="107636"/>
                    <a:pt x="111004" y="130492"/>
                  </a:cubicBezTo>
                  <a:cubicBezTo>
                    <a:pt x="135693" y="108108"/>
                    <a:pt x="158710" y="83945"/>
                    <a:pt x="179869" y="58198"/>
                  </a:cubicBezTo>
                  <a:cubicBezTo>
                    <a:pt x="190753" y="40049"/>
                    <a:pt x="199026" y="20457"/>
                    <a:pt x="204444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CCBCF38-7963-3460-FDB9-04D6DEAB2F6D}"/>
                </a:ext>
              </a:extLst>
            </p:cNvPr>
            <p:cNvSpPr/>
            <p:nvPr/>
          </p:nvSpPr>
          <p:spPr>
            <a:xfrm>
              <a:off x="5855912" y="2542564"/>
              <a:ext cx="46729" cy="97194"/>
            </a:xfrm>
            <a:custGeom>
              <a:avLst/>
              <a:gdLst>
                <a:gd name="connsiteX0" fmla="*/ 40062 w 46729"/>
                <a:gd name="connsiteY0" fmla="*/ 12231 h 97194"/>
                <a:gd name="connsiteX1" fmla="*/ 3867 w 46729"/>
                <a:gd name="connsiteY1" fmla="*/ 9279 h 97194"/>
                <a:gd name="connsiteX2" fmla="*/ 17393 w 46729"/>
                <a:gd name="connsiteY2" fmla="*/ 74334 h 97194"/>
                <a:gd name="connsiteX3" fmla="*/ 46730 w 46729"/>
                <a:gd name="connsiteY3" fmla="*/ 97194 h 9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9" h="97194">
                  <a:moveTo>
                    <a:pt x="40062" y="12231"/>
                  </a:moveTo>
                  <a:cubicBezTo>
                    <a:pt x="40062" y="12231"/>
                    <a:pt x="11487" y="-13200"/>
                    <a:pt x="3867" y="9279"/>
                  </a:cubicBezTo>
                  <a:cubicBezTo>
                    <a:pt x="-4413" y="31768"/>
                    <a:pt x="835" y="57009"/>
                    <a:pt x="17393" y="74334"/>
                  </a:cubicBezTo>
                  <a:cubicBezTo>
                    <a:pt x="35395" y="94146"/>
                    <a:pt x="46730" y="97194"/>
                    <a:pt x="46730" y="97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589AD85-AC37-CDBA-1039-E630D2AE89BA}"/>
                </a:ext>
              </a:extLst>
            </p:cNvPr>
            <p:cNvSpPr/>
            <p:nvPr/>
          </p:nvSpPr>
          <p:spPr>
            <a:xfrm>
              <a:off x="6153626" y="2574287"/>
              <a:ext cx="57021" cy="91474"/>
            </a:xfrm>
            <a:custGeom>
              <a:avLst/>
              <a:gdLst>
                <a:gd name="connsiteX0" fmla="*/ 19431 w 57021"/>
                <a:gd name="connsiteY0" fmla="*/ 8511 h 91474"/>
                <a:gd name="connsiteX1" fmla="*/ 55817 w 57021"/>
                <a:gd name="connsiteY1" fmla="*/ 11083 h 91474"/>
                <a:gd name="connsiteX2" fmla="*/ 32480 w 57021"/>
                <a:gd name="connsiteY2" fmla="*/ 73377 h 91474"/>
                <a:gd name="connsiteX3" fmla="*/ 0 w 57021"/>
                <a:gd name="connsiteY3" fmla="*/ 91474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1" h="91474">
                  <a:moveTo>
                    <a:pt x="19431" y="8511"/>
                  </a:moveTo>
                  <a:cubicBezTo>
                    <a:pt x="19431" y="8511"/>
                    <a:pt x="51911" y="-12253"/>
                    <a:pt x="55817" y="11083"/>
                  </a:cubicBezTo>
                  <a:cubicBezTo>
                    <a:pt x="60468" y="34592"/>
                    <a:pt x="51433" y="58710"/>
                    <a:pt x="32480" y="73377"/>
                  </a:cubicBezTo>
                  <a:cubicBezTo>
                    <a:pt x="11716" y="90236"/>
                    <a:pt x="0" y="91474"/>
                    <a:pt x="0" y="914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3813E77-A615-9E12-8271-BAC7CCEBDB80}"/>
                </a:ext>
              </a:extLst>
            </p:cNvPr>
            <p:cNvSpPr/>
            <p:nvPr/>
          </p:nvSpPr>
          <p:spPr>
            <a:xfrm>
              <a:off x="5886560" y="2294483"/>
              <a:ext cx="307817" cy="478603"/>
            </a:xfrm>
            <a:custGeom>
              <a:avLst/>
              <a:gdLst>
                <a:gd name="connsiteX0" fmla="*/ 132287 w 307817"/>
                <a:gd name="connsiteY0" fmla="*/ 26473 h 478603"/>
                <a:gd name="connsiteX1" fmla="*/ 31132 w 307817"/>
                <a:gd name="connsiteY1" fmla="*/ 74098 h 478603"/>
                <a:gd name="connsiteX2" fmla="*/ 80 w 307817"/>
                <a:gd name="connsiteY2" fmla="*/ 293173 h 478603"/>
                <a:gd name="connsiteX3" fmla="*/ 38942 w 307817"/>
                <a:gd name="connsiteY3" fmla="*/ 425380 h 478603"/>
                <a:gd name="connsiteX4" fmla="*/ 116761 w 307817"/>
                <a:gd name="connsiteY4" fmla="*/ 478530 h 478603"/>
                <a:gd name="connsiteX5" fmla="*/ 238586 w 307817"/>
                <a:gd name="connsiteY5" fmla="*/ 433095 h 478603"/>
                <a:gd name="connsiteX6" fmla="*/ 278782 w 307817"/>
                <a:gd name="connsiteY6" fmla="*/ 326796 h 478603"/>
                <a:gd name="connsiteX7" fmla="*/ 303356 w 307817"/>
                <a:gd name="connsiteY7" fmla="*/ 141440 h 478603"/>
                <a:gd name="connsiteX8" fmla="*/ 245063 w 307817"/>
                <a:gd name="connsiteY8" fmla="*/ 46857 h 478603"/>
                <a:gd name="connsiteX9" fmla="*/ 132287 w 307817"/>
                <a:gd name="connsiteY9" fmla="*/ 26473 h 47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7" h="478603">
                  <a:moveTo>
                    <a:pt x="132287" y="26473"/>
                  </a:moveTo>
                  <a:cubicBezTo>
                    <a:pt x="132287" y="26473"/>
                    <a:pt x="47991" y="7423"/>
                    <a:pt x="31132" y="74098"/>
                  </a:cubicBezTo>
                  <a:cubicBezTo>
                    <a:pt x="14272" y="140773"/>
                    <a:pt x="-1253" y="245548"/>
                    <a:pt x="80" y="293173"/>
                  </a:cubicBezTo>
                  <a:cubicBezTo>
                    <a:pt x="1414" y="340798"/>
                    <a:pt x="25988" y="411093"/>
                    <a:pt x="38942" y="425380"/>
                  </a:cubicBezTo>
                  <a:cubicBezTo>
                    <a:pt x="51896" y="439668"/>
                    <a:pt x="89520" y="477196"/>
                    <a:pt x="116761" y="478530"/>
                  </a:cubicBezTo>
                  <a:cubicBezTo>
                    <a:pt x="144003" y="479863"/>
                    <a:pt x="208773" y="463004"/>
                    <a:pt x="238586" y="433095"/>
                  </a:cubicBezTo>
                  <a:cubicBezTo>
                    <a:pt x="268399" y="403187"/>
                    <a:pt x="263161" y="374802"/>
                    <a:pt x="278782" y="326796"/>
                  </a:cubicBezTo>
                  <a:cubicBezTo>
                    <a:pt x="294403" y="278790"/>
                    <a:pt x="317643" y="210210"/>
                    <a:pt x="303356" y="141440"/>
                  </a:cubicBezTo>
                  <a:cubicBezTo>
                    <a:pt x="289068" y="72669"/>
                    <a:pt x="299546" y="89624"/>
                    <a:pt x="245063" y="46857"/>
                  </a:cubicBezTo>
                  <a:cubicBezTo>
                    <a:pt x="190580" y="4089"/>
                    <a:pt x="116761" y="-22771"/>
                    <a:pt x="132287" y="264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8CFB1F6-56D9-ED50-B4A2-0670C990B326}"/>
                </a:ext>
              </a:extLst>
            </p:cNvPr>
            <p:cNvSpPr/>
            <p:nvPr/>
          </p:nvSpPr>
          <p:spPr>
            <a:xfrm>
              <a:off x="5891498" y="2294606"/>
              <a:ext cx="302864" cy="302955"/>
            </a:xfrm>
            <a:custGeom>
              <a:avLst/>
              <a:gdLst>
                <a:gd name="connsiteX0" fmla="*/ 298418 w 302864"/>
                <a:gd name="connsiteY0" fmla="*/ 141698 h 302955"/>
                <a:gd name="connsiteX1" fmla="*/ 240125 w 302864"/>
                <a:gd name="connsiteY1" fmla="*/ 47114 h 302955"/>
                <a:gd name="connsiteX2" fmla="*/ 127349 w 302864"/>
                <a:gd name="connsiteY2" fmla="*/ 26350 h 302955"/>
                <a:gd name="connsiteX3" fmla="*/ 26194 w 302864"/>
                <a:gd name="connsiteY3" fmla="*/ 73975 h 302955"/>
                <a:gd name="connsiteX4" fmla="*/ 0 w 302864"/>
                <a:gd name="connsiteY4" fmla="*/ 219707 h 302955"/>
                <a:gd name="connsiteX5" fmla="*/ 2858 w 302864"/>
                <a:gd name="connsiteY5" fmla="*/ 219136 h 302955"/>
                <a:gd name="connsiteX6" fmla="*/ 21908 w 302864"/>
                <a:gd name="connsiteY6" fmla="*/ 182846 h 302955"/>
                <a:gd name="connsiteX7" fmla="*/ 40100 w 302864"/>
                <a:gd name="connsiteY7" fmla="*/ 101121 h 302955"/>
                <a:gd name="connsiteX8" fmla="*/ 123063 w 302864"/>
                <a:gd name="connsiteY8" fmla="*/ 121886 h 302955"/>
                <a:gd name="connsiteX9" fmla="*/ 225457 w 302864"/>
                <a:gd name="connsiteY9" fmla="*/ 98549 h 302955"/>
                <a:gd name="connsiteX10" fmla="*/ 265652 w 302864"/>
                <a:gd name="connsiteY10" fmla="*/ 156938 h 302955"/>
                <a:gd name="connsiteX11" fmla="*/ 257842 w 302864"/>
                <a:gd name="connsiteY11" fmla="*/ 204563 h 302955"/>
                <a:gd name="connsiteX12" fmla="*/ 277368 w 302864"/>
                <a:gd name="connsiteY12" fmla="*/ 244758 h 302955"/>
                <a:gd name="connsiteX13" fmla="*/ 280988 w 302864"/>
                <a:gd name="connsiteY13" fmla="*/ 302956 h 302955"/>
                <a:gd name="connsiteX14" fmla="*/ 298418 w 302864"/>
                <a:gd name="connsiteY14" fmla="*/ 141698 h 30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864" h="302955">
                  <a:moveTo>
                    <a:pt x="298418" y="141698"/>
                  </a:moveTo>
                  <a:cubicBezTo>
                    <a:pt x="284226" y="73022"/>
                    <a:pt x="294608" y="89882"/>
                    <a:pt x="240125" y="47114"/>
                  </a:cubicBezTo>
                  <a:cubicBezTo>
                    <a:pt x="185642" y="4347"/>
                    <a:pt x="111824" y="-22894"/>
                    <a:pt x="127349" y="26350"/>
                  </a:cubicBezTo>
                  <a:cubicBezTo>
                    <a:pt x="127349" y="26350"/>
                    <a:pt x="43053" y="7300"/>
                    <a:pt x="26194" y="73975"/>
                  </a:cubicBezTo>
                  <a:cubicBezTo>
                    <a:pt x="14685" y="122012"/>
                    <a:pt x="5939" y="170669"/>
                    <a:pt x="0" y="219707"/>
                  </a:cubicBezTo>
                  <a:lnTo>
                    <a:pt x="2858" y="219136"/>
                  </a:lnTo>
                  <a:cubicBezTo>
                    <a:pt x="2858" y="219136"/>
                    <a:pt x="19717" y="216564"/>
                    <a:pt x="21908" y="182846"/>
                  </a:cubicBezTo>
                  <a:cubicBezTo>
                    <a:pt x="24098" y="149127"/>
                    <a:pt x="25813" y="102455"/>
                    <a:pt x="40100" y="101121"/>
                  </a:cubicBezTo>
                  <a:cubicBezTo>
                    <a:pt x="54388" y="99788"/>
                    <a:pt x="80296" y="136173"/>
                    <a:pt x="123063" y="121886"/>
                  </a:cubicBezTo>
                  <a:cubicBezTo>
                    <a:pt x="165830" y="107598"/>
                    <a:pt x="189167" y="83024"/>
                    <a:pt x="225457" y="98549"/>
                  </a:cubicBezTo>
                  <a:cubicBezTo>
                    <a:pt x="261747" y="114075"/>
                    <a:pt x="274701" y="143984"/>
                    <a:pt x="265652" y="156938"/>
                  </a:cubicBezTo>
                  <a:cubicBezTo>
                    <a:pt x="256604" y="169892"/>
                    <a:pt x="248793" y="189323"/>
                    <a:pt x="257842" y="204563"/>
                  </a:cubicBezTo>
                  <a:cubicBezTo>
                    <a:pt x="266193" y="216985"/>
                    <a:pt x="272766" y="230515"/>
                    <a:pt x="277368" y="244758"/>
                  </a:cubicBezTo>
                  <a:cubicBezTo>
                    <a:pt x="279273" y="253426"/>
                    <a:pt x="280511" y="286668"/>
                    <a:pt x="280988" y="302956"/>
                  </a:cubicBezTo>
                  <a:cubicBezTo>
                    <a:pt x="295656" y="258093"/>
                    <a:pt x="310515" y="199895"/>
                    <a:pt x="298418" y="14169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1968A1C9-3568-6001-E89F-A14765558EE6}"/>
                </a:ext>
              </a:extLst>
            </p:cNvPr>
            <p:cNvSpPr/>
            <p:nvPr/>
          </p:nvSpPr>
          <p:spPr>
            <a:xfrm>
              <a:off x="5998083" y="2523172"/>
              <a:ext cx="9048" cy="44100"/>
            </a:xfrm>
            <a:custGeom>
              <a:avLst/>
              <a:gdLst>
                <a:gd name="connsiteX0" fmla="*/ 2572 w 9048"/>
                <a:gd name="connsiteY0" fmla="*/ 0 h 44100"/>
                <a:gd name="connsiteX1" fmla="*/ 9049 w 9048"/>
                <a:gd name="connsiteY1" fmla="*/ 20765 h 44100"/>
                <a:gd name="connsiteX2" fmla="*/ 0 w 9048"/>
                <a:gd name="connsiteY2" fmla="*/ 44101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44100">
                  <a:moveTo>
                    <a:pt x="2572" y="0"/>
                  </a:moveTo>
                  <a:lnTo>
                    <a:pt x="9049" y="20765"/>
                  </a:lnTo>
                  <a:lnTo>
                    <a:pt x="0" y="44101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0FEFBD2D-24FF-CD31-CEEC-978FAC1465B4}"/>
                </a:ext>
              </a:extLst>
            </p:cNvPr>
            <p:cNvSpPr/>
            <p:nvPr/>
          </p:nvSpPr>
          <p:spPr>
            <a:xfrm>
              <a:off x="5996749" y="2604896"/>
              <a:ext cx="51911" cy="13687"/>
            </a:xfrm>
            <a:custGeom>
              <a:avLst/>
              <a:gdLst>
                <a:gd name="connsiteX0" fmla="*/ 0 w 51911"/>
                <a:gd name="connsiteY0" fmla="*/ 0 h 13687"/>
                <a:gd name="connsiteX1" fmla="*/ 51911 w 51911"/>
                <a:gd name="connsiteY1" fmla="*/ 7715 h 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11" h="13687">
                  <a:moveTo>
                    <a:pt x="0" y="0"/>
                  </a:moveTo>
                  <a:cubicBezTo>
                    <a:pt x="0" y="3810"/>
                    <a:pt x="20764" y="23336"/>
                    <a:pt x="51911" y="771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34981F0-5E88-9888-FE5F-0B0C65C94A29}"/>
                </a:ext>
              </a:extLst>
            </p:cNvPr>
            <p:cNvSpPr/>
            <p:nvPr/>
          </p:nvSpPr>
          <p:spPr>
            <a:xfrm>
              <a:off x="6007227" y="2658046"/>
              <a:ext cx="23240" cy="23240"/>
            </a:xfrm>
            <a:custGeom>
              <a:avLst/>
              <a:gdLst>
                <a:gd name="connsiteX0" fmla="*/ 23241 w 23240"/>
                <a:gd name="connsiteY0" fmla="*/ 11620 h 23240"/>
                <a:gd name="connsiteX1" fmla="*/ 11620 w 23240"/>
                <a:gd name="connsiteY1" fmla="*/ 23241 h 23240"/>
                <a:gd name="connsiteX2" fmla="*/ 0 w 23240"/>
                <a:gd name="connsiteY2" fmla="*/ 11620 h 23240"/>
                <a:gd name="connsiteX3" fmla="*/ 11620 w 23240"/>
                <a:gd name="connsiteY3" fmla="*/ 0 h 23240"/>
                <a:gd name="connsiteX4" fmla="*/ 23241 w 23240"/>
                <a:gd name="connsiteY4" fmla="*/ 11620 h 2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3240">
                  <a:moveTo>
                    <a:pt x="23241" y="11620"/>
                  </a:moveTo>
                  <a:cubicBezTo>
                    <a:pt x="23241" y="18038"/>
                    <a:pt x="18038" y="23241"/>
                    <a:pt x="11620" y="23241"/>
                  </a:cubicBezTo>
                  <a:cubicBezTo>
                    <a:pt x="5203" y="23241"/>
                    <a:pt x="0" y="18038"/>
                    <a:pt x="0" y="11620"/>
                  </a:cubicBezTo>
                  <a:cubicBezTo>
                    <a:pt x="0" y="5203"/>
                    <a:pt x="5203" y="0"/>
                    <a:pt x="11620" y="0"/>
                  </a:cubicBezTo>
                  <a:cubicBezTo>
                    <a:pt x="18038" y="0"/>
                    <a:pt x="23241" y="5203"/>
                    <a:pt x="23241" y="116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0306E6E0-2108-B5F7-86DB-3C06D77C36F0}"/>
                </a:ext>
              </a:extLst>
            </p:cNvPr>
            <p:cNvSpPr/>
            <p:nvPr/>
          </p:nvSpPr>
          <p:spPr>
            <a:xfrm>
              <a:off x="5953982" y="2537459"/>
              <a:ext cx="15620" cy="20764"/>
            </a:xfrm>
            <a:custGeom>
              <a:avLst/>
              <a:gdLst>
                <a:gd name="connsiteX0" fmla="*/ 15621 w 15620"/>
                <a:gd name="connsiteY0" fmla="*/ 10382 h 20764"/>
                <a:gd name="connsiteX1" fmla="*/ 7811 w 15620"/>
                <a:gd name="connsiteY1" fmla="*/ 20765 h 20764"/>
                <a:gd name="connsiteX2" fmla="*/ 0 w 15620"/>
                <a:gd name="connsiteY2" fmla="*/ 10382 h 20764"/>
                <a:gd name="connsiteX3" fmla="*/ 7811 w 15620"/>
                <a:gd name="connsiteY3" fmla="*/ 0 h 20764"/>
                <a:gd name="connsiteX4" fmla="*/ 15621 w 15620"/>
                <a:gd name="connsiteY4" fmla="*/ 10382 h 2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20764">
                  <a:moveTo>
                    <a:pt x="15621" y="10382"/>
                  </a:moveTo>
                  <a:cubicBezTo>
                    <a:pt x="15621" y="16097"/>
                    <a:pt x="12097" y="20765"/>
                    <a:pt x="7811" y="20765"/>
                  </a:cubicBezTo>
                  <a:cubicBezTo>
                    <a:pt x="3524" y="20765"/>
                    <a:pt x="0" y="16097"/>
                    <a:pt x="0" y="10382"/>
                  </a:cubicBezTo>
                  <a:cubicBezTo>
                    <a:pt x="0" y="4667"/>
                    <a:pt x="3524" y="0"/>
                    <a:pt x="7811" y="0"/>
                  </a:cubicBezTo>
                  <a:cubicBezTo>
                    <a:pt x="12097" y="0"/>
                    <a:pt x="15621" y="4667"/>
                    <a:pt x="15621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2B829109-86B9-44DC-D4D7-9ACA15040B06}"/>
                </a:ext>
              </a:extLst>
            </p:cNvPr>
            <p:cNvSpPr/>
            <p:nvPr/>
          </p:nvSpPr>
          <p:spPr>
            <a:xfrm>
              <a:off x="6079807" y="2541365"/>
              <a:ext cx="15569" cy="20669"/>
            </a:xfrm>
            <a:custGeom>
              <a:avLst/>
              <a:gdLst>
                <a:gd name="connsiteX0" fmla="*/ 15526 w 15569"/>
                <a:gd name="connsiteY0" fmla="*/ 10382 h 20669"/>
                <a:gd name="connsiteX1" fmla="*/ 7715 w 15569"/>
                <a:gd name="connsiteY1" fmla="*/ 20669 h 20669"/>
                <a:gd name="connsiteX2" fmla="*/ 0 w 15569"/>
                <a:gd name="connsiteY2" fmla="*/ 10382 h 20669"/>
                <a:gd name="connsiteX3" fmla="*/ 7715 w 15569"/>
                <a:gd name="connsiteY3" fmla="*/ 0 h 20669"/>
                <a:gd name="connsiteX4" fmla="*/ 15526 w 15569"/>
                <a:gd name="connsiteY4" fmla="*/ 10382 h 2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9" h="20669">
                  <a:moveTo>
                    <a:pt x="15526" y="10382"/>
                  </a:moveTo>
                  <a:cubicBezTo>
                    <a:pt x="16000" y="15322"/>
                    <a:pt x="12601" y="19799"/>
                    <a:pt x="7715" y="20669"/>
                  </a:cubicBezTo>
                  <a:cubicBezTo>
                    <a:pt x="3429" y="20669"/>
                    <a:pt x="0" y="16097"/>
                    <a:pt x="0" y="10382"/>
                  </a:cubicBezTo>
                  <a:cubicBezTo>
                    <a:pt x="0" y="4667"/>
                    <a:pt x="3429" y="0"/>
                    <a:pt x="7715" y="0"/>
                  </a:cubicBezTo>
                  <a:cubicBezTo>
                    <a:pt x="12001" y="0"/>
                    <a:pt x="15526" y="4572"/>
                    <a:pt x="15526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0FADC2C-44D2-E03B-1EE3-E6F75A78884E}"/>
                </a:ext>
              </a:extLst>
            </p:cNvPr>
            <p:cNvSpPr/>
            <p:nvPr/>
          </p:nvSpPr>
          <p:spPr>
            <a:xfrm>
              <a:off x="5933312" y="2504623"/>
              <a:ext cx="57150" cy="10738"/>
            </a:xfrm>
            <a:custGeom>
              <a:avLst/>
              <a:gdLst>
                <a:gd name="connsiteX0" fmla="*/ 0 w 57150"/>
                <a:gd name="connsiteY0" fmla="*/ 3023 h 10738"/>
                <a:gd name="connsiteX1" fmla="*/ 57150 w 57150"/>
                <a:gd name="connsiteY1" fmla="*/ 10739 h 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738">
                  <a:moveTo>
                    <a:pt x="0" y="3023"/>
                  </a:moveTo>
                  <a:cubicBezTo>
                    <a:pt x="19262" y="-2876"/>
                    <a:pt x="40141" y="-57"/>
                    <a:pt x="57150" y="10739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38558391-8858-1E89-FB09-2D1FBC8D851A}"/>
                </a:ext>
              </a:extLst>
            </p:cNvPr>
            <p:cNvSpPr/>
            <p:nvPr/>
          </p:nvSpPr>
          <p:spPr>
            <a:xfrm>
              <a:off x="6064186" y="2515497"/>
              <a:ext cx="72580" cy="9008"/>
            </a:xfrm>
            <a:custGeom>
              <a:avLst/>
              <a:gdLst>
                <a:gd name="connsiteX0" fmla="*/ 0 w 72580"/>
                <a:gd name="connsiteY0" fmla="*/ 7675 h 9008"/>
                <a:gd name="connsiteX1" fmla="*/ 72580 w 72580"/>
                <a:gd name="connsiteY1" fmla="*/ 9009 h 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" h="9008">
                  <a:moveTo>
                    <a:pt x="0" y="7675"/>
                  </a:moveTo>
                  <a:cubicBezTo>
                    <a:pt x="23123" y="-3008"/>
                    <a:pt x="49865" y="-2516"/>
                    <a:pt x="72580" y="9009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0B2A64-6CEB-7FBB-9EE6-B8586E5478F6}"/>
              </a:ext>
            </a:extLst>
          </p:cNvPr>
          <p:cNvGrpSpPr/>
          <p:nvPr/>
        </p:nvGrpSpPr>
        <p:grpSpPr>
          <a:xfrm>
            <a:off x="1083524" y="237392"/>
            <a:ext cx="2302883" cy="1874726"/>
            <a:chOff x="382772" y="-616689"/>
            <a:chExt cx="2321492" cy="204145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181F871-BC92-6C05-64E9-54C80E9B56D5}"/>
                </a:ext>
              </a:extLst>
            </p:cNvPr>
            <p:cNvSpPr/>
            <p:nvPr/>
          </p:nvSpPr>
          <p:spPr>
            <a:xfrm>
              <a:off x="382772" y="-616689"/>
              <a:ext cx="2321492" cy="2041451"/>
            </a:xfrm>
            <a:custGeom>
              <a:avLst/>
              <a:gdLst>
                <a:gd name="connsiteX0" fmla="*/ 0 w 2321492"/>
                <a:gd name="connsiteY0" fmla="*/ 1020726 h 2041451"/>
                <a:gd name="connsiteX1" fmla="*/ 1160746 w 2321492"/>
                <a:gd name="connsiteY1" fmla="*/ 0 h 2041451"/>
                <a:gd name="connsiteX2" fmla="*/ 2321492 w 2321492"/>
                <a:gd name="connsiteY2" fmla="*/ 1020726 h 2041451"/>
                <a:gd name="connsiteX3" fmla="*/ 1160746 w 2321492"/>
                <a:gd name="connsiteY3" fmla="*/ 2041452 h 2041451"/>
                <a:gd name="connsiteX4" fmla="*/ 0 w 2321492"/>
                <a:gd name="connsiteY4" fmla="*/ 1020726 h 20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492" h="2041451" fill="none" extrusionOk="0">
                  <a:moveTo>
                    <a:pt x="0" y="1020726"/>
                  </a:moveTo>
                  <a:cubicBezTo>
                    <a:pt x="155445" y="439139"/>
                    <a:pt x="543442" y="-42565"/>
                    <a:pt x="1160746" y="0"/>
                  </a:cubicBezTo>
                  <a:cubicBezTo>
                    <a:pt x="1666439" y="-10755"/>
                    <a:pt x="2404395" y="414629"/>
                    <a:pt x="2321492" y="1020726"/>
                  </a:cubicBezTo>
                  <a:cubicBezTo>
                    <a:pt x="2282872" y="1494985"/>
                    <a:pt x="1822564" y="1932006"/>
                    <a:pt x="1160746" y="2041452"/>
                  </a:cubicBezTo>
                  <a:cubicBezTo>
                    <a:pt x="471573" y="1957241"/>
                    <a:pt x="-67546" y="1577191"/>
                    <a:pt x="0" y="1020726"/>
                  </a:cubicBezTo>
                  <a:close/>
                </a:path>
                <a:path w="2321492" h="2041451" stroke="0" extrusionOk="0">
                  <a:moveTo>
                    <a:pt x="0" y="1020726"/>
                  </a:moveTo>
                  <a:cubicBezTo>
                    <a:pt x="21063" y="484307"/>
                    <a:pt x="564667" y="110724"/>
                    <a:pt x="1160746" y="0"/>
                  </a:cubicBezTo>
                  <a:cubicBezTo>
                    <a:pt x="1872430" y="-45559"/>
                    <a:pt x="2299887" y="459610"/>
                    <a:pt x="2321492" y="1020726"/>
                  </a:cubicBezTo>
                  <a:cubicBezTo>
                    <a:pt x="2435988" y="1536442"/>
                    <a:pt x="1748450" y="2179568"/>
                    <a:pt x="1160746" y="2041452"/>
                  </a:cubicBezTo>
                  <a:cubicBezTo>
                    <a:pt x="536380" y="2045028"/>
                    <a:pt x="8031" y="1732053"/>
                    <a:pt x="0" y="1020726"/>
                  </a:cubicBezTo>
                  <a:close/>
                </a:path>
              </a:pathLst>
            </a:custGeom>
            <a:solidFill>
              <a:srgbClr val="FAFBFF">
                <a:lumMod val="75000"/>
              </a:srgbClr>
            </a:solidFill>
            <a:ln w="25400" cap="flat" cmpd="sng" algn="ctr">
              <a:solidFill>
                <a:srgbClr val="21272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58184149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fik 62" descr="Kurzhantel mit einfarbiger Füllung">
              <a:extLst>
                <a:ext uri="{FF2B5EF4-FFF2-40B4-BE49-F238E27FC236}">
                  <a16:creationId xmlns:a16="http://schemas.microsoft.com/office/drawing/2014/main" id="{D059E6EC-09E0-201B-ED96-D148B55E9C66}"/>
                </a:ext>
              </a:extLst>
            </p:cNvPr>
            <p:cNvGrpSpPr/>
            <p:nvPr/>
          </p:nvGrpSpPr>
          <p:grpSpPr>
            <a:xfrm rot="19741007">
              <a:off x="981364" y="109614"/>
              <a:ext cx="1125433" cy="662779"/>
              <a:chOff x="4054972" y="327981"/>
              <a:chExt cx="1398624" cy="762886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16C9B7CA-5664-DF29-4415-1D56280F01A7}"/>
                  </a:ext>
                </a:extLst>
              </p:cNvPr>
              <p:cNvSpPr/>
              <p:nvPr/>
            </p:nvSpPr>
            <p:spPr>
              <a:xfrm>
                <a:off x="4054972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63574 h 127147"/>
                  <a:gd name="connsiteX1" fmla="*/ 63574 w 63573"/>
                  <a:gd name="connsiteY1" fmla="*/ 127148 h 127147"/>
                  <a:gd name="connsiteX2" fmla="*/ 63574 w 63573"/>
                  <a:gd name="connsiteY2" fmla="*/ 0 h 127147"/>
                  <a:gd name="connsiteX3" fmla="*/ 0 w 63573"/>
                  <a:gd name="connsiteY3" fmla="*/ 63574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63574"/>
                    </a:moveTo>
                    <a:cubicBezTo>
                      <a:pt x="39" y="104345"/>
                      <a:pt x="26461" y="123600"/>
                      <a:pt x="63574" y="127148"/>
                    </a:cubicBezTo>
                    <a:cubicBezTo>
                      <a:pt x="74571" y="105792"/>
                      <a:pt x="67415" y="25670"/>
                      <a:pt x="63574" y="0"/>
                    </a:cubicBezTo>
                    <a:cubicBezTo>
                      <a:pt x="27903" y="1426"/>
                      <a:pt x="824" y="30595"/>
                      <a:pt x="0" y="63574"/>
                    </a:cubicBezTo>
                    <a:close/>
                  </a:path>
                  <a:path w="63573" h="127147" stroke="0" extrusionOk="0">
                    <a:moveTo>
                      <a:pt x="0" y="63574"/>
                    </a:moveTo>
                    <a:cubicBezTo>
                      <a:pt x="2249" y="92960"/>
                      <a:pt x="24306" y="128541"/>
                      <a:pt x="63574" y="127148"/>
                    </a:cubicBezTo>
                    <a:cubicBezTo>
                      <a:pt x="65069" y="98537"/>
                      <a:pt x="64089" y="35363"/>
                      <a:pt x="63574" y="0"/>
                    </a:cubicBezTo>
                    <a:cubicBezTo>
                      <a:pt x="30719" y="3131"/>
                      <a:pt x="1753" y="28218"/>
                      <a:pt x="0" y="63574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58133041">
                      <a:custGeom>
                        <a:avLst/>
                        <a:gdLst>
                          <a:gd name="connsiteX0" fmla="*/ 0 w 63573"/>
                          <a:gd name="connsiteY0" fmla="*/ 63574 h 127147"/>
                          <a:gd name="connsiteX1" fmla="*/ 63574 w 63573"/>
                          <a:gd name="connsiteY1" fmla="*/ 127148 h 127147"/>
                          <a:gd name="connsiteX2" fmla="*/ 63574 w 63573"/>
                          <a:gd name="connsiteY2" fmla="*/ 0 h 127147"/>
                          <a:gd name="connsiteX3" fmla="*/ 0 w 63573"/>
                          <a:gd name="connsiteY3" fmla="*/ 63574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63574"/>
                            </a:moveTo>
                            <a:cubicBezTo>
                              <a:pt x="0" y="98539"/>
                              <a:pt x="28608" y="127148"/>
                              <a:pt x="63574" y="127148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6948F436-CB66-4E9E-173B-A860878CD7F4}"/>
                  </a:ext>
                </a:extLst>
              </p:cNvPr>
              <p:cNvSpPr/>
              <p:nvPr/>
            </p:nvSpPr>
            <p:spPr>
              <a:xfrm>
                <a:off x="5390023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0 h 127147"/>
                  <a:gd name="connsiteX1" fmla="*/ 0 w 63573"/>
                  <a:gd name="connsiteY1" fmla="*/ 127148 h 127147"/>
                  <a:gd name="connsiteX2" fmla="*/ 63574 w 63573"/>
                  <a:gd name="connsiteY2" fmla="*/ 63574 h 127147"/>
                  <a:gd name="connsiteX3" fmla="*/ 0 w 63573"/>
                  <a:gd name="connsiteY3" fmla="*/ 0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0"/>
                    </a:moveTo>
                    <a:cubicBezTo>
                      <a:pt x="-10147" y="41042"/>
                      <a:pt x="5002" y="73592"/>
                      <a:pt x="0" y="127148"/>
                    </a:cubicBezTo>
                    <a:cubicBezTo>
                      <a:pt x="39169" y="127475"/>
                      <a:pt x="68760" y="102915"/>
                      <a:pt x="63574" y="63574"/>
                    </a:cubicBezTo>
                    <a:cubicBezTo>
                      <a:pt x="58236" y="24323"/>
                      <a:pt x="29099" y="-568"/>
                      <a:pt x="0" y="0"/>
                    </a:cubicBezTo>
                    <a:close/>
                  </a:path>
                  <a:path w="63573" h="127147" stroke="0" extrusionOk="0">
                    <a:moveTo>
                      <a:pt x="0" y="0"/>
                    </a:moveTo>
                    <a:cubicBezTo>
                      <a:pt x="-157" y="38245"/>
                      <a:pt x="-10467" y="66460"/>
                      <a:pt x="0" y="127148"/>
                    </a:cubicBezTo>
                    <a:cubicBezTo>
                      <a:pt x="39893" y="129432"/>
                      <a:pt x="66999" y="98939"/>
                      <a:pt x="63574" y="63574"/>
                    </a:cubicBezTo>
                    <a:cubicBezTo>
                      <a:pt x="64212" y="31015"/>
                      <a:pt x="32951" y="-5363"/>
                      <a:pt x="0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303706008">
                      <a:custGeom>
                        <a:avLst/>
                        <a:gdLst>
                          <a:gd name="connsiteX0" fmla="*/ 0 w 63573"/>
                          <a:gd name="connsiteY0" fmla="*/ 0 h 127147"/>
                          <a:gd name="connsiteX1" fmla="*/ 0 w 63573"/>
                          <a:gd name="connsiteY1" fmla="*/ 127148 h 127147"/>
                          <a:gd name="connsiteX2" fmla="*/ 63574 w 63573"/>
                          <a:gd name="connsiteY2" fmla="*/ 63574 h 127147"/>
                          <a:gd name="connsiteX3" fmla="*/ 0 w 63573"/>
                          <a:gd name="connsiteY3" fmla="*/ 0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0"/>
                            </a:moveTo>
                            <a:lnTo>
                              <a:pt x="0" y="127148"/>
                            </a:lnTo>
                            <a:cubicBezTo>
                              <a:pt x="34966" y="127148"/>
                              <a:pt x="63574" y="98539"/>
                              <a:pt x="63574" y="63574"/>
                            </a:cubicBezTo>
                            <a:cubicBezTo>
                              <a:pt x="63574" y="28608"/>
                              <a:pt x="34966" y="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7FC673D-2E12-B268-064F-BAA57BCD391C}"/>
                  </a:ext>
                </a:extLst>
              </p:cNvPr>
              <p:cNvSpPr/>
              <p:nvPr/>
            </p:nvSpPr>
            <p:spPr>
              <a:xfrm>
                <a:off x="4150333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4569" y="-1158"/>
                      <a:pt x="68330" y="246"/>
                      <a:pt x="63574" y="0"/>
                    </a:cubicBezTo>
                    <a:cubicBezTo>
                      <a:pt x="25793" y="-4905"/>
                      <a:pt x="4650" y="27846"/>
                      <a:pt x="0" y="63574"/>
                    </a:cubicBezTo>
                    <a:cubicBezTo>
                      <a:pt x="21655" y="126415"/>
                      <a:pt x="-7388" y="363622"/>
                      <a:pt x="0" y="413230"/>
                    </a:cubicBezTo>
                    <a:cubicBezTo>
                      <a:pt x="-825" y="447233"/>
                      <a:pt x="29219" y="477241"/>
                      <a:pt x="63574" y="476804"/>
                    </a:cubicBezTo>
                    <a:cubicBezTo>
                      <a:pt x="67325" y="476711"/>
                      <a:pt x="74686" y="477723"/>
                      <a:pt x="79467" y="476804"/>
                    </a:cubicBezTo>
                    <a:cubicBezTo>
                      <a:pt x="111070" y="482251"/>
                      <a:pt x="148086" y="444402"/>
                      <a:pt x="143041" y="413230"/>
                    </a:cubicBezTo>
                    <a:cubicBezTo>
                      <a:pt x="121037" y="330654"/>
                      <a:pt x="127175" y="156397"/>
                      <a:pt x="143041" y="63574"/>
                    </a:cubicBezTo>
                    <a:cubicBezTo>
                      <a:pt x="143504" y="31234"/>
                      <a:pt x="112301" y="-2737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4770" y="-968"/>
                      <a:pt x="70094" y="701"/>
                      <a:pt x="63574" y="0"/>
                    </a:cubicBezTo>
                    <a:cubicBezTo>
                      <a:pt x="28883" y="-815"/>
                      <a:pt x="1873" y="29533"/>
                      <a:pt x="0" y="63574"/>
                    </a:cubicBezTo>
                    <a:cubicBezTo>
                      <a:pt x="21882" y="215547"/>
                      <a:pt x="-20067" y="343138"/>
                      <a:pt x="0" y="413230"/>
                    </a:cubicBezTo>
                    <a:cubicBezTo>
                      <a:pt x="-1436" y="447282"/>
                      <a:pt x="32973" y="478785"/>
                      <a:pt x="63574" y="476804"/>
                    </a:cubicBezTo>
                    <a:cubicBezTo>
                      <a:pt x="65676" y="476734"/>
                      <a:pt x="76741" y="476460"/>
                      <a:pt x="79467" y="476804"/>
                    </a:cubicBezTo>
                    <a:cubicBezTo>
                      <a:pt x="118407" y="481183"/>
                      <a:pt x="149322" y="448928"/>
                      <a:pt x="143041" y="413230"/>
                    </a:cubicBezTo>
                    <a:cubicBezTo>
                      <a:pt x="126551" y="295481"/>
                      <a:pt x="119061" y="223780"/>
                      <a:pt x="143041" y="63574"/>
                    </a:cubicBezTo>
                    <a:cubicBezTo>
                      <a:pt x="146461" y="31451"/>
                      <a:pt x="114643" y="4135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2349286301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540127A4-AE38-8070-C17E-DFC002C74BF5}"/>
                  </a:ext>
                </a:extLst>
              </p:cNvPr>
              <p:cNvSpPr/>
              <p:nvPr/>
            </p:nvSpPr>
            <p:spPr>
              <a:xfrm>
                <a:off x="5215195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3680" y="-2"/>
                      <a:pt x="70004" y="-873"/>
                      <a:pt x="63574" y="0"/>
                    </a:cubicBezTo>
                    <a:cubicBezTo>
                      <a:pt x="31388" y="4294"/>
                      <a:pt x="-700" y="24222"/>
                      <a:pt x="0" y="63574"/>
                    </a:cubicBezTo>
                    <a:cubicBezTo>
                      <a:pt x="-26800" y="137885"/>
                      <a:pt x="-14757" y="298865"/>
                      <a:pt x="0" y="413230"/>
                    </a:cubicBezTo>
                    <a:cubicBezTo>
                      <a:pt x="-1216" y="448428"/>
                      <a:pt x="29690" y="476546"/>
                      <a:pt x="63574" y="476804"/>
                    </a:cubicBezTo>
                    <a:cubicBezTo>
                      <a:pt x="67314" y="476582"/>
                      <a:pt x="74316" y="477174"/>
                      <a:pt x="79467" y="476804"/>
                    </a:cubicBezTo>
                    <a:cubicBezTo>
                      <a:pt x="117208" y="477142"/>
                      <a:pt x="136716" y="451082"/>
                      <a:pt x="143041" y="413230"/>
                    </a:cubicBezTo>
                    <a:cubicBezTo>
                      <a:pt x="151095" y="293871"/>
                      <a:pt x="135899" y="146876"/>
                      <a:pt x="143041" y="63574"/>
                    </a:cubicBezTo>
                    <a:cubicBezTo>
                      <a:pt x="143247" y="29882"/>
                      <a:pt x="110079" y="-820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7235" y="-108"/>
                      <a:pt x="68593" y="-1278"/>
                      <a:pt x="63574" y="0"/>
                    </a:cubicBezTo>
                    <a:cubicBezTo>
                      <a:pt x="29163" y="-403"/>
                      <a:pt x="-5807" y="31439"/>
                      <a:pt x="0" y="63574"/>
                    </a:cubicBezTo>
                    <a:cubicBezTo>
                      <a:pt x="7154" y="188319"/>
                      <a:pt x="-3246" y="345147"/>
                      <a:pt x="0" y="413230"/>
                    </a:cubicBezTo>
                    <a:cubicBezTo>
                      <a:pt x="-2901" y="446814"/>
                      <a:pt x="23663" y="476482"/>
                      <a:pt x="63574" y="476804"/>
                    </a:cubicBezTo>
                    <a:cubicBezTo>
                      <a:pt x="66703" y="475578"/>
                      <a:pt x="72488" y="477600"/>
                      <a:pt x="79467" y="476804"/>
                    </a:cubicBezTo>
                    <a:cubicBezTo>
                      <a:pt x="117988" y="482511"/>
                      <a:pt x="146023" y="445407"/>
                      <a:pt x="143041" y="413230"/>
                    </a:cubicBezTo>
                    <a:cubicBezTo>
                      <a:pt x="141436" y="315451"/>
                      <a:pt x="158825" y="119292"/>
                      <a:pt x="143041" y="63574"/>
                    </a:cubicBezTo>
                    <a:cubicBezTo>
                      <a:pt x="139730" y="23571"/>
                      <a:pt x="114821" y="-416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701133480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EE15DEA-5C01-E6DC-45A6-21619F65FB48}"/>
                  </a:ext>
                </a:extLst>
              </p:cNvPr>
              <p:cNvSpPr/>
              <p:nvPr/>
            </p:nvSpPr>
            <p:spPr>
              <a:xfrm>
                <a:off x="4325161" y="327981"/>
                <a:ext cx="858246" cy="762886"/>
              </a:xfrm>
              <a:custGeom>
                <a:avLst/>
                <a:gdLst>
                  <a:gd name="connsiteX0" fmla="*/ 794673 w 858246"/>
                  <a:gd name="connsiteY0" fmla="*/ 0 h 762886"/>
                  <a:gd name="connsiteX1" fmla="*/ 762886 w 858246"/>
                  <a:gd name="connsiteY1" fmla="*/ 0 h 762886"/>
                  <a:gd name="connsiteX2" fmla="*/ 699312 w 858246"/>
                  <a:gd name="connsiteY2" fmla="*/ 63574 h 762886"/>
                  <a:gd name="connsiteX3" fmla="*/ 699312 w 858246"/>
                  <a:gd name="connsiteY3" fmla="*/ 286082 h 762886"/>
                  <a:gd name="connsiteX4" fmla="*/ 158935 w 858246"/>
                  <a:gd name="connsiteY4" fmla="*/ 286082 h 762886"/>
                  <a:gd name="connsiteX5" fmla="*/ 158935 w 858246"/>
                  <a:gd name="connsiteY5" fmla="*/ 63574 h 762886"/>
                  <a:gd name="connsiteX6" fmla="*/ 95361 w 858246"/>
                  <a:gd name="connsiteY6" fmla="*/ 0 h 762886"/>
                  <a:gd name="connsiteX7" fmla="*/ 63574 w 858246"/>
                  <a:gd name="connsiteY7" fmla="*/ 0 h 762886"/>
                  <a:gd name="connsiteX8" fmla="*/ 0 w 858246"/>
                  <a:gd name="connsiteY8" fmla="*/ 63574 h 762886"/>
                  <a:gd name="connsiteX9" fmla="*/ 0 w 858246"/>
                  <a:gd name="connsiteY9" fmla="*/ 699312 h 762886"/>
                  <a:gd name="connsiteX10" fmla="*/ 63574 w 858246"/>
                  <a:gd name="connsiteY10" fmla="*/ 762886 h 762886"/>
                  <a:gd name="connsiteX11" fmla="*/ 95361 w 858246"/>
                  <a:gd name="connsiteY11" fmla="*/ 762886 h 762886"/>
                  <a:gd name="connsiteX12" fmla="*/ 158935 w 858246"/>
                  <a:gd name="connsiteY12" fmla="*/ 699312 h 762886"/>
                  <a:gd name="connsiteX13" fmla="*/ 158935 w 858246"/>
                  <a:gd name="connsiteY13" fmla="*/ 476804 h 762886"/>
                  <a:gd name="connsiteX14" fmla="*/ 699312 w 858246"/>
                  <a:gd name="connsiteY14" fmla="*/ 476804 h 762886"/>
                  <a:gd name="connsiteX15" fmla="*/ 699312 w 858246"/>
                  <a:gd name="connsiteY15" fmla="*/ 699312 h 762886"/>
                  <a:gd name="connsiteX16" fmla="*/ 762886 w 858246"/>
                  <a:gd name="connsiteY16" fmla="*/ 762886 h 762886"/>
                  <a:gd name="connsiteX17" fmla="*/ 794673 w 858246"/>
                  <a:gd name="connsiteY17" fmla="*/ 762886 h 762886"/>
                  <a:gd name="connsiteX18" fmla="*/ 858247 w 858246"/>
                  <a:gd name="connsiteY18" fmla="*/ 699312 h 762886"/>
                  <a:gd name="connsiteX19" fmla="*/ 858247 w 858246"/>
                  <a:gd name="connsiteY19" fmla="*/ 63574 h 762886"/>
                  <a:gd name="connsiteX20" fmla="*/ 794673 w 858246"/>
                  <a:gd name="connsiteY20" fmla="*/ 0 h 7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8246" h="762886" fill="none" extrusionOk="0">
                    <a:moveTo>
                      <a:pt x="794673" y="0"/>
                    </a:moveTo>
                    <a:cubicBezTo>
                      <a:pt x="785139" y="-1146"/>
                      <a:pt x="769390" y="-512"/>
                      <a:pt x="762886" y="0"/>
                    </a:cubicBezTo>
                    <a:cubicBezTo>
                      <a:pt x="727785" y="4067"/>
                      <a:pt x="696288" y="31918"/>
                      <a:pt x="699312" y="63574"/>
                    </a:cubicBezTo>
                    <a:cubicBezTo>
                      <a:pt x="716427" y="117988"/>
                      <a:pt x="698140" y="183531"/>
                      <a:pt x="699312" y="286082"/>
                    </a:cubicBezTo>
                    <a:cubicBezTo>
                      <a:pt x="432166" y="267569"/>
                      <a:pt x="388182" y="319413"/>
                      <a:pt x="158935" y="286082"/>
                    </a:cubicBezTo>
                    <a:cubicBezTo>
                      <a:pt x="161406" y="229800"/>
                      <a:pt x="152395" y="127647"/>
                      <a:pt x="158935" y="63574"/>
                    </a:cubicBezTo>
                    <a:cubicBezTo>
                      <a:pt x="162074" y="23211"/>
                      <a:pt x="137254" y="-498"/>
                      <a:pt x="95361" y="0"/>
                    </a:cubicBezTo>
                    <a:cubicBezTo>
                      <a:pt x="88617" y="777"/>
                      <a:pt x="77193" y="-1925"/>
                      <a:pt x="63574" y="0"/>
                    </a:cubicBezTo>
                    <a:cubicBezTo>
                      <a:pt x="23614" y="-1894"/>
                      <a:pt x="1497" y="31284"/>
                      <a:pt x="0" y="63574"/>
                    </a:cubicBezTo>
                    <a:cubicBezTo>
                      <a:pt x="56956" y="258205"/>
                      <a:pt x="-4551" y="622977"/>
                      <a:pt x="0" y="699312"/>
                    </a:cubicBezTo>
                    <a:cubicBezTo>
                      <a:pt x="-873" y="731996"/>
                      <a:pt x="24137" y="758919"/>
                      <a:pt x="63574" y="762886"/>
                    </a:cubicBezTo>
                    <a:cubicBezTo>
                      <a:pt x="79009" y="760619"/>
                      <a:pt x="82371" y="760367"/>
                      <a:pt x="95361" y="762886"/>
                    </a:cubicBezTo>
                    <a:cubicBezTo>
                      <a:pt x="132168" y="766465"/>
                      <a:pt x="159239" y="735006"/>
                      <a:pt x="158935" y="699312"/>
                    </a:cubicBezTo>
                    <a:cubicBezTo>
                      <a:pt x="168550" y="674846"/>
                      <a:pt x="142258" y="536087"/>
                      <a:pt x="158935" y="476804"/>
                    </a:cubicBezTo>
                    <a:cubicBezTo>
                      <a:pt x="282617" y="463440"/>
                      <a:pt x="544521" y="453858"/>
                      <a:pt x="699312" y="476804"/>
                    </a:cubicBezTo>
                    <a:cubicBezTo>
                      <a:pt x="695882" y="516224"/>
                      <a:pt x="695138" y="647002"/>
                      <a:pt x="699312" y="699312"/>
                    </a:cubicBezTo>
                    <a:cubicBezTo>
                      <a:pt x="701339" y="736520"/>
                      <a:pt x="725981" y="765608"/>
                      <a:pt x="762886" y="762886"/>
                    </a:cubicBezTo>
                    <a:cubicBezTo>
                      <a:pt x="768610" y="764240"/>
                      <a:pt x="788530" y="764145"/>
                      <a:pt x="794673" y="762886"/>
                    </a:cubicBezTo>
                    <a:cubicBezTo>
                      <a:pt x="835859" y="760106"/>
                      <a:pt x="858488" y="733359"/>
                      <a:pt x="858247" y="699312"/>
                    </a:cubicBezTo>
                    <a:cubicBezTo>
                      <a:pt x="844131" y="448850"/>
                      <a:pt x="825019" y="287695"/>
                      <a:pt x="858247" y="63574"/>
                    </a:cubicBezTo>
                    <a:cubicBezTo>
                      <a:pt x="858842" y="33631"/>
                      <a:pt x="832282" y="1725"/>
                      <a:pt x="794673" y="0"/>
                    </a:cubicBezTo>
                    <a:close/>
                  </a:path>
                  <a:path w="858246" h="762886" stroke="0" extrusionOk="0">
                    <a:moveTo>
                      <a:pt x="794673" y="0"/>
                    </a:moveTo>
                    <a:cubicBezTo>
                      <a:pt x="784048" y="-820"/>
                      <a:pt x="772496" y="2410"/>
                      <a:pt x="762886" y="0"/>
                    </a:cubicBezTo>
                    <a:cubicBezTo>
                      <a:pt x="731966" y="-3358"/>
                      <a:pt x="698771" y="26069"/>
                      <a:pt x="699312" y="63574"/>
                    </a:cubicBezTo>
                    <a:cubicBezTo>
                      <a:pt x="714360" y="138575"/>
                      <a:pt x="707292" y="221551"/>
                      <a:pt x="699312" y="286082"/>
                    </a:cubicBezTo>
                    <a:cubicBezTo>
                      <a:pt x="558323" y="277487"/>
                      <a:pt x="251753" y="242171"/>
                      <a:pt x="158935" y="286082"/>
                    </a:cubicBezTo>
                    <a:cubicBezTo>
                      <a:pt x="177449" y="257242"/>
                      <a:pt x="174693" y="96874"/>
                      <a:pt x="158935" y="63574"/>
                    </a:cubicBezTo>
                    <a:cubicBezTo>
                      <a:pt x="154972" y="23587"/>
                      <a:pt x="128527" y="967"/>
                      <a:pt x="95361" y="0"/>
                    </a:cubicBezTo>
                    <a:cubicBezTo>
                      <a:pt x="91700" y="2155"/>
                      <a:pt x="75133" y="580"/>
                      <a:pt x="63574" y="0"/>
                    </a:cubicBezTo>
                    <a:cubicBezTo>
                      <a:pt x="27000" y="-6320"/>
                      <a:pt x="260" y="28976"/>
                      <a:pt x="0" y="63574"/>
                    </a:cubicBezTo>
                    <a:cubicBezTo>
                      <a:pt x="-41798" y="253901"/>
                      <a:pt x="-54899" y="410721"/>
                      <a:pt x="0" y="699312"/>
                    </a:cubicBezTo>
                    <a:cubicBezTo>
                      <a:pt x="4205" y="739000"/>
                      <a:pt x="28916" y="762500"/>
                      <a:pt x="63574" y="762886"/>
                    </a:cubicBezTo>
                    <a:cubicBezTo>
                      <a:pt x="76684" y="760469"/>
                      <a:pt x="85983" y="760892"/>
                      <a:pt x="95361" y="762886"/>
                    </a:cubicBezTo>
                    <a:cubicBezTo>
                      <a:pt x="127742" y="761465"/>
                      <a:pt x="159080" y="735295"/>
                      <a:pt x="158935" y="699312"/>
                    </a:cubicBezTo>
                    <a:cubicBezTo>
                      <a:pt x="139382" y="596660"/>
                      <a:pt x="167644" y="503959"/>
                      <a:pt x="158935" y="476804"/>
                    </a:cubicBezTo>
                    <a:cubicBezTo>
                      <a:pt x="401000" y="462607"/>
                      <a:pt x="505091" y="502033"/>
                      <a:pt x="699312" y="476804"/>
                    </a:cubicBezTo>
                    <a:cubicBezTo>
                      <a:pt x="711707" y="563535"/>
                      <a:pt x="701614" y="613807"/>
                      <a:pt x="699312" y="699312"/>
                    </a:cubicBezTo>
                    <a:cubicBezTo>
                      <a:pt x="700254" y="732321"/>
                      <a:pt x="723365" y="767715"/>
                      <a:pt x="762886" y="762886"/>
                    </a:cubicBezTo>
                    <a:cubicBezTo>
                      <a:pt x="775757" y="760549"/>
                      <a:pt x="782447" y="764043"/>
                      <a:pt x="794673" y="762886"/>
                    </a:cubicBezTo>
                    <a:cubicBezTo>
                      <a:pt x="830785" y="763827"/>
                      <a:pt x="855690" y="739309"/>
                      <a:pt x="858247" y="699312"/>
                    </a:cubicBezTo>
                    <a:cubicBezTo>
                      <a:pt x="813369" y="444862"/>
                      <a:pt x="838673" y="172208"/>
                      <a:pt x="858247" y="63574"/>
                    </a:cubicBezTo>
                    <a:cubicBezTo>
                      <a:pt x="851662" y="28211"/>
                      <a:pt x="834242" y="1168"/>
                      <a:pt x="79467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87724114">
                      <a:custGeom>
                        <a:avLst/>
                        <a:gdLst>
                          <a:gd name="connsiteX0" fmla="*/ 794673 w 858246"/>
                          <a:gd name="connsiteY0" fmla="*/ 0 h 762886"/>
                          <a:gd name="connsiteX1" fmla="*/ 762886 w 858246"/>
                          <a:gd name="connsiteY1" fmla="*/ 0 h 762886"/>
                          <a:gd name="connsiteX2" fmla="*/ 699312 w 858246"/>
                          <a:gd name="connsiteY2" fmla="*/ 63574 h 762886"/>
                          <a:gd name="connsiteX3" fmla="*/ 699312 w 858246"/>
                          <a:gd name="connsiteY3" fmla="*/ 286082 h 762886"/>
                          <a:gd name="connsiteX4" fmla="*/ 158935 w 858246"/>
                          <a:gd name="connsiteY4" fmla="*/ 286082 h 762886"/>
                          <a:gd name="connsiteX5" fmla="*/ 158935 w 858246"/>
                          <a:gd name="connsiteY5" fmla="*/ 63574 h 762886"/>
                          <a:gd name="connsiteX6" fmla="*/ 95361 w 858246"/>
                          <a:gd name="connsiteY6" fmla="*/ 0 h 762886"/>
                          <a:gd name="connsiteX7" fmla="*/ 63574 w 858246"/>
                          <a:gd name="connsiteY7" fmla="*/ 0 h 762886"/>
                          <a:gd name="connsiteX8" fmla="*/ 0 w 858246"/>
                          <a:gd name="connsiteY8" fmla="*/ 63574 h 762886"/>
                          <a:gd name="connsiteX9" fmla="*/ 0 w 858246"/>
                          <a:gd name="connsiteY9" fmla="*/ 699312 h 762886"/>
                          <a:gd name="connsiteX10" fmla="*/ 63574 w 858246"/>
                          <a:gd name="connsiteY10" fmla="*/ 762886 h 762886"/>
                          <a:gd name="connsiteX11" fmla="*/ 95361 w 858246"/>
                          <a:gd name="connsiteY11" fmla="*/ 762886 h 762886"/>
                          <a:gd name="connsiteX12" fmla="*/ 158935 w 858246"/>
                          <a:gd name="connsiteY12" fmla="*/ 699312 h 762886"/>
                          <a:gd name="connsiteX13" fmla="*/ 158935 w 858246"/>
                          <a:gd name="connsiteY13" fmla="*/ 476804 h 762886"/>
                          <a:gd name="connsiteX14" fmla="*/ 699312 w 858246"/>
                          <a:gd name="connsiteY14" fmla="*/ 476804 h 762886"/>
                          <a:gd name="connsiteX15" fmla="*/ 699312 w 858246"/>
                          <a:gd name="connsiteY15" fmla="*/ 699312 h 762886"/>
                          <a:gd name="connsiteX16" fmla="*/ 762886 w 858246"/>
                          <a:gd name="connsiteY16" fmla="*/ 762886 h 762886"/>
                          <a:gd name="connsiteX17" fmla="*/ 794673 w 858246"/>
                          <a:gd name="connsiteY17" fmla="*/ 762886 h 762886"/>
                          <a:gd name="connsiteX18" fmla="*/ 858247 w 858246"/>
                          <a:gd name="connsiteY18" fmla="*/ 699312 h 762886"/>
                          <a:gd name="connsiteX19" fmla="*/ 858247 w 858246"/>
                          <a:gd name="connsiteY19" fmla="*/ 63574 h 762886"/>
                          <a:gd name="connsiteX20" fmla="*/ 794673 w 858246"/>
                          <a:gd name="connsiteY20" fmla="*/ 0 h 762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858246" h="762886">
                            <a:moveTo>
                              <a:pt x="794673" y="0"/>
                            </a:moveTo>
                            <a:lnTo>
                              <a:pt x="762886" y="0"/>
                            </a:lnTo>
                            <a:cubicBezTo>
                              <a:pt x="727920" y="0"/>
                              <a:pt x="699312" y="28608"/>
                              <a:pt x="699312" y="63574"/>
                            </a:cubicBezTo>
                            <a:lnTo>
                              <a:pt x="699312" y="286082"/>
                            </a:lnTo>
                            <a:lnTo>
                              <a:pt x="158935" y="286082"/>
                            </a:lnTo>
                            <a:lnTo>
                              <a:pt x="158935" y="63574"/>
                            </a:lnTo>
                            <a:cubicBezTo>
                              <a:pt x="158935" y="28608"/>
                              <a:pt x="130326" y="0"/>
                              <a:pt x="95361" y="0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699312"/>
                            </a:lnTo>
                            <a:cubicBezTo>
                              <a:pt x="0" y="734278"/>
                              <a:pt x="28608" y="762886"/>
                              <a:pt x="63574" y="762886"/>
                            </a:cubicBezTo>
                            <a:lnTo>
                              <a:pt x="95361" y="762886"/>
                            </a:lnTo>
                            <a:cubicBezTo>
                              <a:pt x="130326" y="762886"/>
                              <a:pt x="158935" y="734278"/>
                              <a:pt x="158935" y="699312"/>
                            </a:cubicBezTo>
                            <a:lnTo>
                              <a:pt x="158935" y="476804"/>
                            </a:lnTo>
                            <a:lnTo>
                              <a:pt x="699312" y="476804"/>
                            </a:lnTo>
                            <a:lnTo>
                              <a:pt x="699312" y="699312"/>
                            </a:lnTo>
                            <a:cubicBezTo>
                              <a:pt x="699312" y="734278"/>
                              <a:pt x="727920" y="762886"/>
                              <a:pt x="762886" y="762886"/>
                            </a:cubicBezTo>
                            <a:lnTo>
                              <a:pt x="794673" y="762886"/>
                            </a:lnTo>
                            <a:cubicBezTo>
                              <a:pt x="829639" y="762886"/>
                              <a:pt x="858247" y="734278"/>
                              <a:pt x="858247" y="699312"/>
                            </a:cubicBezTo>
                            <a:lnTo>
                              <a:pt x="858247" y="63574"/>
                            </a:lnTo>
                            <a:cubicBezTo>
                              <a:pt x="858247" y="28608"/>
                              <a:pt x="829639" y="0"/>
                              <a:pt x="794673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199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BA95D35F-4B7E-585B-C366-2B2B44791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081008" y="3766217"/>
            <a:ext cx="4177080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2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1973305" y="4549337"/>
            <a:ext cx="235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1528682" y="1232182"/>
            <a:ext cx="3081705" cy="2451939"/>
          </a:xfrm>
          <a:custGeom>
            <a:avLst/>
            <a:gdLst>
              <a:gd name="connsiteX0" fmla="*/ 1540853 w 3081705"/>
              <a:gd name="connsiteY0" fmla="*/ 511093 h 2451939"/>
              <a:gd name="connsiteX1" fmla="*/ 0 w 3081705"/>
              <a:gd name="connsiteY1" fmla="*/ 663317 h 2451939"/>
              <a:gd name="connsiteX2" fmla="*/ 1540853 w 3081705"/>
              <a:gd name="connsiteY2" fmla="*/ 2451939 h 2451939"/>
              <a:gd name="connsiteX3" fmla="*/ 3081706 w 3081705"/>
              <a:gd name="connsiteY3" fmla="*/ 663317 h 2451939"/>
              <a:gd name="connsiteX4" fmla="*/ 1540853 w 3081705"/>
              <a:gd name="connsiteY4" fmla="*/ 511093 h 245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1705" h="2451939" fill="none" extrusionOk="0">
                <a:moveTo>
                  <a:pt x="1540853" y="511093"/>
                </a:moveTo>
                <a:cubicBezTo>
                  <a:pt x="982332" y="-452185"/>
                  <a:pt x="29172" y="132461"/>
                  <a:pt x="0" y="663317"/>
                </a:cubicBezTo>
                <a:cubicBezTo>
                  <a:pt x="0" y="1462489"/>
                  <a:pt x="1540852" y="2451939"/>
                  <a:pt x="1540853" y="2451939"/>
                </a:cubicBezTo>
                <a:cubicBezTo>
                  <a:pt x="1618851" y="2463250"/>
                  <a:pt x="2993502" y="1422234"/>
                  <a:pt x="3081706" y="663317"/>
                </a:cubicBezTo>
                <a:cubicBezTo>
                  <a:pt x="2908905" y="182101"/>
                  <a:pt x="2188372" y="-544002"/>
                  <a:pt x="1540853" y="511093"/>
                </a:cubicBezTo>
                <a:close/>
              </a:path>
              <a:path w="3081705" h="2451939" stroke="0" extrusionOk="0">
                <a:moveTo>
                  <a:pt x="1540853" y="511093"/>
                </a:moveTo>
                <a:cubicBezTo>
                  <a:pt x="942337" y="-392067"/>
                  <a:pt x="-82430" y="96497"/>
                  <a:pt x="0" y="663317"/>
                </a:cubicBezTo>
                <a:cubicBezTo>
                  <a:pt x="1" y="1462488"/>
                  <a:pt x="1540853" y="2451939"/>
                  <a:pt x="1540853" y="2451939"/>
                </a:cubicBezTo>
                <a:cubicBezTo>
                  <a:pt x="1516306" y="2460143"/>
                  <a:pt x="2978958" y="1583988"/>
                  <a:pt x="3081706" y="663317"/>
                </a:cubicBezTo>
                <a:cubicBezTo>
                  <a:pt x="3173509" y="71126"/>
                  <a:pt x="1912038" y="-394462"/>
                  <a:pt x="1540853" y="5110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 sz="10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3CB1E7-6307-0E6F-2AD6-F4BBA85B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67" y="2119939"/>
            <a:ext cx="4913802" cy="7559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0B46DA-2768-13E8-2CEC-A2D02339A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267" y="2715485"/>
            <a:ext cx="4901609" cy="7498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E3AB45-A59E-B944-CBCA-82D01F18C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810" y="3300510"/>
            <a:ext cx="4907705" cy="7559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D52F4CD-21C4-1518-D7CD-07D205266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750" y="3893374"/>
            <a:ext cx="487112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27DD4465-26DA-83DD-0546-AD3769A46B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7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25169E95-591B-4A88-191A-B27029FD3326}"/>
              </a:ext>
            </a:extLst>
          </p:cNvPr>
          <p:cNvSpPr/>
          <p:nvPr/>
        </p:nvSpPr>
        <p:spPr>
          <a:xfrm>
            <a:off x="1083524" y="1968192"/>
            <a:ext cx="10794883" cy="3232297"/>
          </a:xfrm>
          <a:custGeom>
            <a:avLst/>
            <a:gdLst>
              <a:gd name="connsiteX0" fmla="*/ 0 w 10794883"/>
              <a:gd name="connsiteY0" fmla="*/ 0 h 3232297"/>
              <a:gd name="connsiteX1" fmla="*/ 1799147 w 10794883"/>
              <a:gd name="connsiteY1" fmla="*/ 0 h 3232297"/>
              <a:gd name="connsiteX2" fmla="*/ 1799147 w 10794883"/>
              <a:gd name="connsiteY2" fmla="*/ 0 h 3232297"/>
              <a:gd name="connsiteX3" fmla="*/ 4497868 w 10794883"/>
              <a:gd name="connsiteY3" fmla="*/ 0 h 3232297"/>
              <a:gd name="connsiteX4" fmla="*/ 10794883 w 10794883"/>
              <a:gd name="connsiteY4" fmla="*/ 0 h 3232297"/>
              <a:gd name="connsiteX5" fmla="*/ 10794883 w 10794883"/>
              <a:gd name="connsiteY5" fmla="*/ 1885507 h 3232297"/>
              <a:gd name="connsiteX6" fmla="*/ 10794883 w 10794883"/>
              <a:gd name="connsiteY6" fmla="*/ 1885507 h 3232297"/>
              <a:gd name="connsiteX7" fmla="*/ 10794883 w 10794883"/>
              <a:gd name="connsiteY7" fmla="*/ 2693581 h 3232297"/>
              <a:gd name="connsiteX8" fmla="*/ 10794883 w 10794883"/>
              <a:gd name="connsiteY8" fmla="*/ 3232297 h 3232297"/>
              <a:gd name="connsiteX9" fmla="*/ 4497868 w 10794883"/>
              <a:gd name="connsiteY9" fmla="*/ 3232297 h 3232297"/>
              <a:gd name="connsiteX10" fmla="*/ 1799147 w 10794883"/>
              <a:gd name="connsiteY10" fmla="*/ 3232297 h 3232297"/>
              <a:gd name="connsiteX11" fmla="*/ 1799147 w 10794883"/>
              <a:gd name="connsiteY11" fmla="*/ 3232297 h 3232297"/>
              <a:gd name="connsiteX12" fmla="*/ 0 w 10794883"/>
              <a:gd name="connsiteY12" fmla="*/ 3232297 h 3232297"/>
              <a:gd name="connsiteX13" fmla="*/ 0 w 10794883"/>
              <a:gd name="connsiteY13" fmla="*/ 2693581 h 3232297"/>
              <a:gd name="connsiteX14" fmla="*/ -1026917 w 10794883"/>
              <a:gd name="connsiteY14" fmla="*/ 3202269 h 3232297"/>
              <a:gd name="connsiteX15" fmla="*/ 0 w 10794883"/>
              <a:gd name="connsiteY15" fmla="*/ 1885507 h 3232297"/>
              <a:gd name="connsiteX16" fmla="*/ 0 w 10794883"/>
              <a:gd name="connsiteY16" fmla="*/ 0 h 32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94883" h="3232297" fill="none" extrusionOk="0">
                <a:moveTo>
                  <a:pt x="0" y="0"/>
                </a:moveTo>
                <a:cubicBezTo>
                  <a:pt x="246254" y="26837"/>
                  <a:pt x="1550479" y="-138840"/>
                  <a:pt x="1799147" y="0"/>
                </a:cubicBezTo>
                <a:lnTo>
                  <a:pt x="1799147" y="0"/>
                </a:lnTo>
                <a:cubicBezTo>
                  <a:pt x="2900395" y="74686"/>
                  <a:pt x="3394600" y="-118711"/>
                  <a:pt x="4497868" y="0"/>
                </a:cubicBezTo>
                <a:cubicBezTo>
                  <a:pt x="6361522" y="-4252"/>
                  <a:pt x="9254108" y="-39171"/>
                  <a:pt x="10794883" y="0"/>
                </a:cubicBezTo>
                <a:cubicBezTo>
                  <a:pt x="10818302" y="570410"/>
                  <a:pt x="10944021" y="1446203"/>
                  <a:pt x="10794883" y="1885507"/>
                </a:cubicBezTo>
                <a:lnTo>
                  <a:pt x="10794883" y="1885507"/>
                </a:lnTo>
                <a:cubicBezTo>
                  <a:pt x="10769611" y="2014978"/>
                  <a:pt x="10750285" y="2381924"/>
                  <a:pt x="10794883" y="2693581"/>
                </a:cubicBezTo>
                <a:cubicBezTo>
                  <a:pt x="10755419" y="2895243"/>
                  <a:pt x="10758509" y="3131940"/>
                  <a:pt x="10794883" y="3232297"/>
                </a:cubicBezTo>
                <a:cubicBezTo>
                  <a:pt x="9968643" y="3344462"/>
                  <a:pt x="6353004" y="3287348"/>
                  <a:pt x="4497868" y="3232297"/>
                </a:cubicBezTo>
                <a:cubicBezTo>
                  <a:pt x="4197923" y="3193050"/>
                  <a:pt x="2701397" y="3150183"/>
                  <a:pt x="1799147" y="3232297"/>
                </a:cubicBezTo>
                <a:lnTo>
                  <a:pt x="1799147" y="3232297"/>
                </a:lnTo>
                <a:cubicBezTo>
                  <a:pt x="1329493" y="3366699"/>
                  <a:pt x="435487" y="3096718"/>
                  <a:pt x="0" y="3232297"/>
                </a:cubicBezTo>
                <a:cubicBezTo>
                  <a:pt x="-23331" y="3174295"/>
                  <a:pt x="-4062" y="2825148"/>
                  <a:pt x="0" y="2693581"/>
                </a:cubicBezTo>
                <a:cubicBezTo>
                  <a:pt x="-431225" y="2873140"/>
                  <a:pt x="-873849" y="3121125"/>
                  <a:pt x="-1026917" y="3202269"/>
                </a:cubicBezTo>
                <a:cubicBezTo>
                  <a:pt x="-748602" y="2921188"/>
                  <a:pt x="-359848" y="2180361"/>
                  <a:pt x="0" y="1885507"/>
                </a:cubicBezTo>
                <a:cubicBezTo>
                  <a:pt x="-47627" y="1529012"/>
                  <a:pt x="-111370" y="899957"/>
                  <a:pt x="0" y="0"/>
                </a:cubicBezTo>
                <a:close/>
              </a:path>
              <a:path w="10794883" h="3232297" stroke="0" extrusionOk="0">
                <a:moveTo>
                  <a:pt x="0" y="0"/>
                </a:moveTo>
                <a:cubicBezTo>
                  <a:pt x="467727" y="139286"/>
                  <a:pt x="1191373" y="-79472"/>
                  <a:pt x="1799147" y="0"/>
                </a:cubicBezTo>
                <a:lnTo>
                  <a:pt x="1799147" y="0"/>
                </a:lnTo>
                <a:cubicBezTo>
                  <a:pt x="2471632" y="72881"/>
                  <a:pt x="3736938" y="106459"/>
                  <a:pt x="4497868" y="0"/>
                </a:cubicBezTo>
                <a:cubicBezTo>
                  <a:pt x="6393419" y="79428"/>
                  <a:pt x="8260181" y="107662"/>
                  <a:pt x="10794883" y="0"/>
                </a:cubicBezTo>
                <a:cubicBezTo>
                  <a:pt x="10801449" y="621074"/>
                  <a:pt x="10870020" y="1561111"/>
                  <a:pt x="10794883" y="1885507"/>
                </a:cubicBezTo>
                <a:lnTo>
                  <a:pt x="10794883" y="1885507"/>
                </a:lnTo>
                <a:cubicBezTo>
                  <a:pt x="10772790" y="2109900"/>
                  <a:pt x="10792083" y="2355788"/>
                  <a:pt x="10794883" y="2693581"/>
                </a:cubicBezTo>
                <a:cubicBezTo>
                  <a:pt x="10832774" y="2951060"/>
                  <a:pt x="10804801" y="3018913"/>
                  <a:pt x="10794883" y="3232297"/>
                </a:cubicBezTo>
                <a:cubicBezTo>
                  <a:pt x="9276297" y="3166446"/>
                  <a:pt x="6796336" y="3374840"/>
                  <a:pt x="4497868" y="3232297"/>
                </a:cubicBezTo>
                <a:cubicBezTo>
                  <a:pt x="3541696" y="3283149"/>
                  <a:pt x="3062359" y="3388657"/>
                  <a:pt x="1799147" y="3232297"/>
                </a:cubicBezTo>
                <a:lnTo>
                  <a:pt x="1799147" y="3232297"/>
                </a:lnTo>
                <a:cubicBezTo>
                  <a:pt x="1197723" y="3109244"/>
                  <a:pt x="413896" y="3160158"/>
                  <a:pt x="0" y="3232297"/>
                </a:cubicBezTo>
                <a:cubicBezTo>
                  <a:pt x="-19622" y="3085632"/>
                  <a:pt x="-23284" y="2843158"/>
                  <a:pt x="0" y="2693581"/>
                </a:cubicBezTo>
                <a:cubicBezTo>
                  <a:pt x="-505159" y="2952925"/>
                  <a:pt x="-680851" y="3098542"/>
                  <a:pt x="-1026917" y="3202269"/>
                </a:cubicBezTo>
                <a:cubicBezTo>
                  <a:pt x="-623329" y="2679476"/>
                  <a:pt x="-498806" y="2472313"/>
                  <a:pt x="0" y="1885507"/>
                </a:cubicBezTo>
                <a:cubicBezTo>
                  <a:pt x="68814" y="1309592"/>
                  <a:pt x="101107" y="672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4208488">
                  <a:prstGeom prst="wedgeRectCallout">
                    <a:avLst>
                      <a:gd name="adj1" fmla="val -59513"/>
                      <a:gd name="adj2" fmla="val 490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177800" dist="889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Übung „Reiter Bildschirmpräsentation“–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Ausprobieren der Elemente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Präsentation starten und Präsentationstools</a:t>
            </a: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wie </a:t>
            </a:r>
            <a:r>
              <a:rPr kumimoji="0" lang="de-DE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Zooming</a:t>
            </a: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etc. ausprobieren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Wechsel zum Reiter „Bildschirmpräsentation“ zu</a:t>
            </a: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„Bildschirmpräsentation“ einrichten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„Ansicht</a:t>
            </a: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durch eine Einzelperson wählen“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Splitscreen aktiviert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Fertig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71D651-E9EB-4890-2C75-B3484035FDF4}"/>
              </a:ext>
            </a:extLst>
          </p:cNvPr>
          <p:cNvGrpSpPr/>
          <p:nvPr/>
        </p:nvGrpSpPr>
        <p:grpSpPr>
          <a:xfrm>
            <a:off x="8973879" y="220014"/>
            <a:ext cx="2764466" cy="2895326"/>
            <a:chOff x="2217411" y="691662"/>
            <a:chExt cx="6034054" cy="5602246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7BCA05A-FA32-C855-C3A4-0649D2962809}"/>
                </a:ext>
              </a:extLst>
            </p:cNvPr>
            <p:cNvSpPr/>
            <p:nvPr/>
          </p:nvSpPr>
          <p:spPr>
            <a:xfrm>
              <a:off x="2217411" y="691662"/>
              <a:ext cx="6034054" cy="5602246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66FDBA57-812F-201A-41A6-AA433A13C054}"/>
                </a:ext>
              </a:extLst>
            </p:cNvPr>
            <p:cNvSpPr/>
            <p:nvPr/>
          </p:nvSpPr>
          <p:spPr>
            <a:xfrm>
              <a:off x="2419030" y="875706"/>
              <a:ext cx="5630816" cy="5290633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afik 6">
            <a:extLst>
              <a:ext uri="{FF2B5EF4-FFF2-40B4-BE49-F238E27FC236}">
                <a16:creationId xmlns:a16="http://schemas.microsoft.com/office/drawing/2014/main" id="{CB67F549-DC32-4057-5F66-048DFAF7CDC3}"/>
              </a:ext>
            </a:extLst>
          </p:cNvPr>
          <p:cNvGrpSpPr/>
          <p:nvPr/>
        </p:nvGrpSpPr>
        <p:grpSpPr>
          <a:xfrm>
            <a:off x="9303330" y="34924"/>
            <a:ext cx="2045999" cy="2734280"/>
            <a:chOff x="5109417" y="2294483"/>
            <a:chExt cx="1854514" cy="3334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934961D-7AA5-B1B4-06E3-3391610B87FF}"/>
                </a:ext>
              </a:extLst>
            </p:cNvPr>
            <p:cNvSpPr/>
            <p:nvPr/>
          </p:nvSpPr>
          <p:spPr>
            <a:xfrm>
              <a:off x="5822156" y="5584698"/>
              <a:ext cx="490156" cy="44005"/>
            </a:xfrm>
            <a:custGeom>
              <a:avLst/>
              <a:gdLst>
                <a:gd name="connsiteX0" fmla="*/ 490156 w 490156"/>
                <a:gd name="connsiteY0" fmla="*/ 22003 h 44005"/>
                <a:gd name="connsiteX1" fmla="*/ 245078 w 490156"/>
                <a:gd name="connsiteY1" fmla="*/ 44006 h 44005"/>
                <a:gd name="connsiteX2" fmla="*/ 0 w 490156"/>
                <a:gd name="connsiteY2" fmla="*/ 22003 h 44005"/>
                <a:gd name="connsiteX3" fmla="*/ 245078 w 490156"/>
                <a:gd name="connsiteY3" fmla="*/ 0 h 44005"/>
                <a:gd name="connsiteX4" fmla="*/ 490156 w 490156"/>
                <a:gd name="connsiteY4" fmla="*/ 22003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156" h="44005">
                  <a:moveTo>
                    <a:pt x="490156" y="22003"/>
                  </a:moveTo>
                  <a:cubicBezTo>
                    <a:pt x="490156" y="34155"/>
                    <a:pt x="380431" y="44006"/>
                    <a:pt x="245078" y="44006"/>
                  </a:cubicBezTo>
                  <a:cubicBezTo>
                    <a:pt x="109725" y="44006"/>
                    <a:pt x="0" y="34155"/>
                    <a:pt x="0" y="22003"/>
                  </a:cubicBezTo>
                  <a:cubicBezTo>
                    <a:pt x="0" y="9851"/>
                    <a:pt x="109725" y="0"/>
                    <a:pt x="245078" y="0"/>
                  </a:cubicBezTo>
                  <a:cubicBezTo>
                    <a:pt x="380431" y="0"/>
                    <a:pt x="490156" y="9851"/>
                    <a:pt x="490156" y="220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D9131A-ABA3-71B0-C86C-5A9FFCFFB185}"/>
                </a:ext>
              </a:extLst>
            </p:cNvPr>
            <p:cNvSpPr/>
            <p:nvPr/>
          </p:nvSpPr>
          <p:spPr>
            <a:xfrm>
              <a:off x="5119289" y="3743069"/>
              <a:ext cx="1844642" cy="1790426"/>
            </a:xfrm>
            <a:custGeom>
              <a:avLst/>
              <a:gdLst>
                <a:gd name="connsiteX0" fmla="*/ 41451 w 1844642"/>
                <a:gd name="connsiteY0" fmla="*/ 46261 h 1790426"/>
                <a:gd name="connsiteX1" fmla="*/ 2113 w 1844642"/>
                <a:gd name="connsiteY1" fmla="*/ 153798 h 1790426"/>
                <a:gd name="connsiteX2" fmla="*/ 508272 w 1844642"/>
                <a:gd name="connsiteY2" fmla="*/ 1150494 h 1790426"/>
                <a:gd name="connsiteX3" fmla="*/ 946422 w 1844642"/>
                <a:gd name="connsiteY3" fmla="*/ 1787812 h 1790426"/>
                <a:gd name="connsiteX4" fmla="*/ 1510111 w 1844642"/>
                <a:gd name="connsiteY4" fmla="*/ 914655 h 1790426"/>
                <a:gd name="connsiteX5" fmla="*/ 1843486 w 1844642"/>
                <a:gd name="connsiteY5" fmla="*/ 140939 h 1790426"/>
                <a:gd name="connsiteX6" fmla="*/ 1748998 w 1844642"/>
                <a:gd name="connsiteY6" fmla="*/ 1875 h 17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642" h="1790426">
                  <a:moveTo>
                    <a:pt x="41451" y="46261"/>
                  </a:moveTo>
                  <a:cubicBezTo>
                    <a:pt x="41451" y="46261"/>
                    <a:pt x="-11032" y="69883"/>
                    <a:pt x="2113" y="153798"/>
                  </a:cubicBezTo>
                  <a:cubicBezTo>
                    <a:pt x="15257" y="237713"/>
                    <a:pt x="408640" y="783305"/>
                    <a:pt x="508272" y="1150494"/>
                  </a:cubicBezTo>
                  <a:cubicBezTo>
                    <a:pt x="607903" y="1517683"/>
                    <a:pt x="529322" y="1821912"/>
                    <a:pt x="946422" y="1787812"/>
                  </a:cubicBezTo>
                  <a:cubicBezTo>
                    <a:pt x="1363521" y="1753713"/>
                    <a:pt x="1418385" y="1284225"/>
                    <a:pt x="1510111" y="914655"/>
                  </a:cubicBezTo>
                  <a:cubicBezTo>
                    <a:pt x="1601837" y="545085"/>
                    <a:pt x="1830056" y="308770"/>
                    <a:pt x="1843486" y="140939"/>
                  </a:cubicBezTo>
                  <a:cubicBezTo>
                    <a:pt x="1856916" y="-26891"/>
                    <a:pt x="1748998" y="1875"/>
                    <a:pt x="1748998" y="187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8F503DA-C797-DC0A-7B15-5BA0658E2819}"/>
                </a:ext>
              </a:extLst>
            </p:cNvPr>
            <p:cNvSpPr/>
            <p:nvPr/>
          </p:nvSpPr>
          <p:spPr>
            <a:xfrm>
              <a:off x="5726620" y="4263866"/>
              <a:ext cx="300282" cy="1103550"/>
            </a:xfrm>
            <a:custGeom>
              <a:avLst/>
              <a:gdLst>
                <a:gd name="connsiteX0" fmla="*/ 1810 w 300282"/>
                <a:gd name="connsiteY0" fmla="*/ 18955 h 1103550"/>
                <a:gd name="connsiteX1" fmla="*/ 41148 w 300282"/>
                <a:gd name="connsiteY1" fmla="*/ 279083 h 1103550"/>
                <a:gd name="connsiteX2" fmla="*/ 29908 w 300282"/>
                <a:gd name="connsiteY2" fmla="*/ 512921 h 1103550"/>
                <a:gd name="connsiteX3" fmla="*/ 112300 w 300282"/>
                <a:gd name="connsiteY3" fmla="*/ 748760 h 1103550"/>
                <a:gd name="connsiteX4" fmla="*/ 132874 w 300282"/>
                <a:gd name="connsiteY4" fmla="*/ 844010 h 1103550"/>
                <a:gd name="connsiteX5" fmla="*/ 140303 w 300282"/>
                <a:gd name="connsiteY5" fmla="*/ 1051655 h 1103550"/>
                <a:gd name="connsiteX6" fmla="*/ 243268 w 300282"/>
                <a:gd name="connsiteY6" fmla="*/ 1102138 h 1103550"/>
                <a:gd name="connsiteX7" fmla="*/ 299371 w 300282"/>
                <a:gd name="connsiteY7" fmla="*/ 1017937 h 1103550"/>
                <a:gd name="connsiteX8" fmla="*/ 263842 w 300282"/>
                <a:gd name="connsiteY8" fmla="*/ 857060 h 1103550"/>
                <a:gd name="connsiteX9" fmla="*/ 233839 w 300282"/>
                <a:gd name="connsiteY9" fmla="*/ 729805 h 1103550"/>
                <a:gd name="connsiteX10" fmla="*/ 226409 w 300282"/>
                <a:gd name="connsiteY10" fmla="*/ 596455 h 1103550"/>
                <a:gd name="connsiteX11" fmla="*/ 211455 w 300282"/>
                <a:gd name="connsiteY11" fmla="*/ 356997 h 1103550"/>
                <a:gd name="connsiteX12" fmla="*/ 205835 w 300282"/>
                <a:gd name="connsiteY12" fmla="*/ 271272 h 1103550"/>
                <a:gd name="connsiteX13" fmla="*/ 273177 w 300282"/>
                <a:gd name="connsiteY13" fmla="*/ 20574 h 1103550"/>
                <a:gd name="connsiteX14" fmla="*/ 0 w 300282"/>
                <a:gd name="connsiteY14" fmla="*/ 0 h 110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282" h="1103550">
                  <a:moveTo>
                    <a:pt x="1810" y="18955"/>
                  </a:moveTo>
                  <a:cubicBezTo>
                    <a:pt x="1810" y="18955"/>
                    <a:pt x="39243" y="265938"/>
                    <a:pt x="41148" y="279083"/>
                  </a:cubicBezTo>
                  <a:cubicBezTo>
                    <a:pt x="43053" y="292227"/>
                    <a:pt x="3715" y="434340"/>
                    <a:pt x="29908" y="512921"/>
                  </a:cubicBezTo>
                  <a:cubicBezTo>
                    <a:pt x="56102" y="591503"/>
                    <a:pt x="95441" y="712946"/>
                    <a:pt x="112300" y="748760"/>
                  </a:cubicBezTo>
                  <a:cubicBezTo>
                    <a:pt x="129159" y="784574"/>
                    <a:pt x="131350" y="788003"/>
                    <a:pt x="132874" y="844010"/>
                  </a:cubicBezTo>
                  <a:cubicBezTo>
                    <a:pt x="134398" y="900017"/>
                    <a:pt x="119729" y="1014222"/>
                    <a:pt x="140303" y="1051655"/>
                  </a:cubicBezTo>
                  <a:cubicBezTo>
                    <a:pt x="160151" y="1088923"/>
                    <a:pt x="201652" y="1109270"/>
                    <a:pt x="243268" y="1102138"/>
                  </a:cubicBezTo>
                  <a:cubicBezTo>
                    <a:pt x="284417" y="1094708"/>
                    <a:pt x="304991" y="1064800"/>
                    <a:pt x="299371" y="1017937"/>
                  </a:cubicBezTo>
                  <a:cubicBezTo>
                    <a:pt x="293751" y="971074"/>
                    <a:pt x="275082" y="909447"/>
                    <a:pt x="263842" y="857060"/>
                  </a:cubicBezTo>
                  <a:cubicBezTo>
                    <a:pt x="252603" y="804672"/>
                    <a:pt x="241363" y="761810"/>
                    <a:pt x="233839" y="729805"/>
                  </a:cubicBezTo>
                  <a:cubicBezTo>
                    <a:pt x="226314" y="697802"/>
                    <a:pt x="228219" y="718566"/>
                    <a:pt x="226409" y="596455"/>
                  </a:cubicBezTo>
                  <a:cubicBezTo>
                    <a:pt x="224600" y="474345"/>
                    <a:pt x="216884" y="416909"/>
                    <a:pt x="211455" y="356997"/>
                  </a:cubicBezTo>
                  <a:cubicBezTo>
                    <a:pt x="206026" y="297085"/>
                    <a:pt x="207645" y="287750"/>
                    <a:pt x="205835" y="271272"/>
                  </a:cubicBezTo>
                  <a:cubicBezTo>
                    <a:pt x="204025" y="254794"/>
                    <a:pt x="273177" y="20574"/>
                    <a:pt x="273177" y="205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2EF0591-CD05-C356-6C57-F452733AF098}"/>
                </a:ext>
              </a:extLst>
            </p:cNvPr>
            <p:cNvSpPr/>
            <p:nvPr/>
          </p:nvSpPr>
          <p:spPr>
            <a:xfrm>
              <a:off x="5855737" y="4621053"/>
              <a:ext cx="170974" cy="746076"/>
            </a:xfrm>
            <a:custGeom>
              <a:avLst/>
              <a:gdLst>
                <a:gd name="connsiteX0" fmla="*/ 134726 w 170974"/>
                <a:gd name="connsiteY0" fmla="*/ 500063 h 746076"/>
                <a:gd name="connsiteX1" fmla="*/ 104722 w 170974"/>
                <a:gd name="connsiteY1" fmla="*/ 372809 h 746076"/>
                <a:gd name="connsiteX2" fmla="*/ 97293 w 170974"/>
                <a:gd name="connsiteY2" fmla="*/ 239459 h 746076"/>
                <a:gd name="connsiteX3" fmla="*/ 82338 w 170974"/>
                <a:gd name="connsiteY3" fmla="*/ 0 h 746076"/>
                <a:gd name="connsiteX4" fmla="*/ 3566 w 170974"/>
                <a:gd name="connsiteY4" fmla="*/ 481013 h 746076"/>
                <a:gd name="connsiteX5" fmla="*/ 3566 w 170974"/>
                <a:gd name="connsiteY5" fmla="*/ 486537 h 746076"/>
                <a:gd name="connsiteX6" fmla="*/ 10996 w 170974"/>
                <a:gd name="connsiteY6" fmla="*/ 694182 h 746076"/>
                <a:gd name="connsiteX7" fmla="*/ 113961 w 170974"/>
                <a:gd name="connsiteY7" fmla="*/ 744664 h 746076"/>
                <a:gd name="connsiteX8" fmla="*/ 170064 w 170974"/>
                <a:gd name="connsiteY8" fmla="*/ 660463 h 746076"/>
                <a:gd name="connsiteX9" fmla="*/ 134726 w 170974"/>
                <a:gd name="connsiteY9" fmla="*/ 500063 h 7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4" h="746076">
                  <a:moveTo>
                    <a:pt x="134726" y="500063"/>
                  </a:moveTo>
                  <a:cubicBezTo>
                    <a:pt x="123486" y="447675"/>
                    <a:pt x="112247" y="404813"/>
                    <a:pt x="104722" y="372809"/>
                  </a:cubicBezTo>
                  <a:cubicBezTo>
                    <a:pt x="97197" y="340805"/>
                    <a:pt x="99102" y="361569"/>
                    <a:pt x="97293" y="239459"/>
                  </a:cubicBezTo>
                  <a:cubicBezTo>
                    <a:pt x="95483" y="117348"/>
                    <a:pt x="87768" y="59912"/>
                    <a:pt x="82338" y="0"/>
                  </a:cubicBezTo>
                  <a:cubicBezTo>
                    <a:pt x="82338" y="0"/>
                    <a:pt x="56526" y="273272"/>
                    <a:pt x="3566" y="481013"/>
                  </a:cubicBezTo>
                  <a:cubicBezTo>
                    <a:pt x="3566" y="482822"/>
                    <a:pt x="3566" y="484537"/>
                    <a:pt x="3566" y="486537"/>
                  </a:cubicBezTo>
                  <a:cubicBezTo>
                    <a:pt x="5376" y="542639"/>
                    <a:pt x="-9578" y="656749"/>
                    <a:pt x="10996" y="694182"/>
                  </a:cubicBezTo>
                  <a:cubicBezTo>
                    <a:pt x="30844" y="731450"/>
                    <a:pt x="72345" y="751797"/>
                    <a:pt x="113961" y="744664"/>
                  </a:cubicBezTo>
                  <a:cubicBezTo>
                    <a:pt x="155109" y="737235"/>
                    <a:pt x="175683" y="707327"/>
                    <a:pt x="170064" y="660463"/>
                  </a:cubicBezTo>
                  <a:cubicBezTo>
                    <a:pt x="164444" y="613601"/>
                    <a:pt x="145965" y="552450"/>
                    <a:pt x="134726" y="500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A5A7F99-24F0-802C-E530-1BB029C4BD57}"/>
                </a:ext>
              </a:extLst>
            </p:cNvPr>
            <p:cNvSpPr/>
            <p:nvPr/>
          </p:nvSpPr>
          <p:spPr>
            <a:xfrm>
              <a:off x="5855303" y="4993862"/>
              <a:ext cx="171599" cy="373935"/>
            </a:xfrm>
            <a:custGeom>
              <a:avLst/>
              <a:gdLst>
                <a:gd name="connsiteX0" fmla="*/ 170688 w 171599"/>
                <a:gd name="connsiteY0" fmla="*/ 288131 h 373935"/>
                <a:gd name="connsiteX1" fmla="*/ 135160 w 171599"/>
                <a:gd name="connsiteY1" fmla="*/ 127254 h 373935"/>
                <a:gd name="connsiteX2" fmla="*/ 105156 w 171599"/>
                <a:gd name="connsiteY2" fmla="*/ 0 h 373935"/>
                <a:gd name="connsiteX3" fmla="*/ 71533 w 171599"/>
                <a:gd name="connsiteY3" fmla="*/ 61722 h 373935"/>
                <a:gd name="connsiteX4" fmla="*/ 0 w 171599"/>
                <a:gd name="connsiteY4" fmla="*/ 61722 h 373935"/>
                <a:gd name="connsiteX5" fmla="*/ 4191 w 171599"/>
                <a:gd name="connsiteY5" fmla="*/ 114395 h 373935"/>
                <a:gd name="connsiteX6" fmla="*/ 11620 w 171599"/>
                <a:gd name="connsiteY6" fmla="*/ 322040 h 373935"/>
                <a:gd name="connsiteX7" fmla="*/ 114586 w 171599"/>
                <a:gd name="connsiteY7" fmla="*/ 372523 h 373935"/>
                <a:gd name="connsiteX8" fmla="*/ 170688 w 171599"/>
                <a:gd name="connsiteY8" fmla="*/ 288131 h 3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99" h="373935">
                  <a:moveTo>
                    <a:pt x="170688" y="288131"/>
                  </a:moveTo>
                  <a:cubicBezTo>
                    <a:pt x="165068" y="241363"/>
                    <a:pt x="146399" y="179641"/>
                    <a:pt x="135160" y="127254"/>
                  </a:cubicBezTo>
                  <a:cubicBezTo>
                    <a:pt x="123920" y="74866"/>
                    <a:pt x="112681" y="32004"/>
                    <a:pt x="105156" y="0"/>
                  </a:cubicBezTo>
                  <a:cubicBezTo>
                    <a:pt x="105156" y="0"/>
                    <a:pt x="114681" y="35528"/>
                    <a:pt x="71533" y="61722"/>
                  </a:cubicBezTo>
                  <a:cubicBezTo>
                    <a:pt x="49987" y="76528"/>
                    <a:pt x="21546" y="76528"/>
                    <a:pt x="0" y="61722"/>
                  </a:cubicBezTo>
                  <a:cubicBezTo>
                    <a:pt x="2763" y="79144"/>
                    <a:pt x="4164" y="96755"/>
                    <a:pt x="4191" y="114395"/>
                  </a:cubicBezTo>
                  <a:cubicBezTo>
                    <a:pt x="6001" y="170497"/>
                    <a:pt x="-8954" y="284607"/>
                    <a:pt x="11620" y="322040"/>
                  </a:cubicBezTo>
                  <a:cubicBezTo>
                    <a:pt x="31468" y="359308"/>
                    <a:pt x="72969" y="379655"/>
                    <a:pt x="114586" y="372523"/>
                  </a:cubicBezTo>
                  <a:cubicBezTo>
                    <a:pt x="155734" y="364903"/>
                    <a:pt x="176308" y="334994"/>
                    <a:pt x="170688" y="2881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4906EB8-6B8F-A0C4-A157-BFC8944FF0B7}"/>
                </a:ext>
              </a:extLst>
            </p:cNvPr>
            <p:cNvSpPr/>
            <p:nvPr/>
          </p:nvSpPr>
          <p:spPr>
            <a:xfrm>
              <a:off x="5856313" y="5258561"/>
              <a:ext cx="170589" cy="109044"/>
            </a:xfrm>
            <a:custGeom>
              <a:avLst/>
              <a:gdLst>
                <a:gd name="connsiteX0" fmla="*/ 113576 w 170589"/>
                <a:gd name="connsiteY0" fmla="*/ 107633 h 109044"/>
                <a:gd name="connsiteX1" fmla="*/ 169678 w 170589"/>
                <a:gd name="connsiteY1" fmla="*/ 23432 h 109044"/>
                <a:gd name="connsiteX2" fmla="*/ 167963 w 170589"/>
                <a:gd name="connsiteY2" fmla="*/ 11716 h 109044"/>
                <a:gd name="connsiteX3" fmla="*/ 77952 w 170589"/>
                <a:gd name="connsiteY3" fmla="*/ 87059 h 109044"/>
                <a:gd name="connsiteX4" fmla="*/ 38 w 170589"/>
                <a:gd name="connsiteY4" fmla="*/ 0 h 109044"/>
                <a:gd name="connsiteX5" fmla="*/ 10610 w 170589"/>
                <a:gd name="connsiteY5" fmla="*/ 57150 h 109044"/>
                <a:gd name="connsiteX6" fmla="*/ 113576 w 170589"/>
                <a:gd name="connsiteY6" fmla="*/ 107632 h 10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89" h="109044">
                  <a:moveTo>
                    <a:pt x="113576" y="107633"/>
                  </a:moveTo>
                  <a:cubicBezTo>
                    <a:pt x="154724" y="100203"/>
                    <a:pt x="175298" y="70295"/>
                    <a:pt x="169678" y="23432"/>
                  </a:cubicBezTo>
                  <a:cubicBezTo>
                    <a:pt x="169202" y="19717"/>
                    <a:pt x="168535" y="15621"/>
                    <a:pt x="167963" y="11716"/>
                  </a:cubicBezTo>
                  <a:cubicBezTo>
                    <a:pt x="157391" y="63913"/>
                    <a:pt x="128244" y="95155"/>
                    <a:pt x="77952" y="87059"/>
                  </a:cubicBezTo>
                  <a:cubicBezTo>
                    <a:pt x="37947" y="80677"/>
                    <a:pt x="12134" y="29909"/>
                    <a:pt x="38" y="0"/>
                  </a:cubicBezTo>
                  <a:cubicBezTo>
                    <a:pt x="-413" y="19575"/>
                    <a:pt x="3187" y="39032"/>
                    <a:pt x="10610" y="57150"/>
                  </a:cubicBezTo>
                  <a:cubicBezTo>
                    <a:pt x="30458" y="94417"/>
                    <a:pt x="71959" y="114765"/>
                    <a:pt x="113576" y="1076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F9AF235-CABA-486A-3F6D-CE0B7647FBB4}"/>
                </a:ext>
              </a:extLst>
            </p:cNvPr>
            <p:cNvSpPr/>
            <p:nvPr/>
          </p:nvSpPr>
          <p:spPr>
            <a:xfrm>
              <a:off x="6136386" y="4516210"/>
              <a:ext cx="225942" cy="491828"/>
            </a:xfrm>
            <a:custGeom>
              <a:avLst/>
              <a:gdLst>
                <a:gd name="connsiteX0" fmla="*/ 0 w 225942"/>
                <a:gd name="connsiteY0" fmla="*/ 71601 h 491828"/>
                <a:gd name="connsiteX1" fmla="*/ 16859 w 225942"/>
                <a:gd name="connsiteY1" fmla="*/ 163327 h 491828"/>
                <a:gd name="connsiteX2" fmla="*/ 74867 w 225942"/>
                <a:gd name="connsiteY2" fmla="*/ 226954 h 491828"/>
                <a:gd name="connsiteX3" fmla="*/ 76676 w 225942"/>
                <a:gd name="connsiteY3" fmla="*/ 341254 h 491828"/>
                <a:gd name="connsiteX4" fmla="*/ 78486 w 225942"/>
                <a:gd name="connsiteY4" fmla="*/ 474604 h 491828"/>
                <a:gd name="connsiteX5" fmla="*/ 192786 w 225942"/>
                <a:gd name="connsiteY5" fmla="*/ 410882 h 491828"/>
                <a:gd name="connsiteX6" fmla="*/ 205645 w 225942"/>
                <a:gd name="connsiteY6" fmla="*/ 281818 h 491828"/>
                <a:gd name="connsiteX7" fmla="*/ 198120 w 225942"/>
                <a:gd name="connsiteY7" fmla="*/ 199427 h 491828"/>
                <a:gd name="connsiteX8" fmla="*/ 218694 w 225942"/>
                <a:gd name="connsiteY8" fmla="*/ 61028 h 491828"/>
                <a:gd name="connsiteX9" fmla="*/ 151352 w 225942"/>
                <a:gd name="connsiteY9" fmla="*/ 3021 h 491828"/>
                <a:gd name="connsiteX10" fmla="*/ 0 w 225942"/>
                <a:gd name="connsiteY10" fmla="*/ 71601 h 4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942" h="491828">
                  <a:moveTo>
                    <a:pt x="0" y="71601"/>
                  </a:moveTo>
                  <a:cubicBezTo>
                    <a:pt x="0" y="71601"/>
                    <a:pt x="3715" y="137133"/>
                    <a:pt x="16859" y="163327"/>
                  </a:cubicBezTo>
                  <a:cubicBezTo>
                    <a:pt x="30004" y="189521"/>
                    <a:pt x="58007" y="193235"/>
                    <a:pt x="74867" y="226954"/>
                  </a:cubicBezTo>
                  <a:cubicBezTo>
                    <a:pt x="91726" y="260673"/>
                    <a:pt x="97250" y="270007"/>
                    <a:pt x="76676" y="341254"/>
                  </a:cubicBezTo>
                  <a:cubicBezTo>
                    <a:pt x="65818" y="379354"/>
                    <a:pt x="44672" y="442219"/>
                    <a:pt x="78486" y="474604"/>
                  </a:cubicBezTo>
                  <a:cubicBezTo>
                    <a:pt x="130683" y="524134"/>
                    <a:pt x="174879" y="455554"/>
                    <a:pt x="192786" y="410882"/>
                  </a:cubicBezTo>
                  <a:cubicBezTo>
                    <a:pt x="209931" y="369162"/>
                    <a:pt x="210693" y="326014"/>
                    <a:pt x="205645" y="281818"/>
                  </a:cubicBezTo>
                  <a:cubicBezTo>
                    <a:pt x="198120" y="216286"/>
                    <a:pt x="198120" y="210666"/>
                    <a:pt x="198120" y="199427"/>
                  </a:cubicBezTo>
                  <a:cubicBezTo>
                    <a:pt x="198120" y="188187"/>
                    <a:pt x="243078" y="124560"/>
                    <a:pt x="218694" y="61028"/>
                  </a:cubicBezTo>
                  <a:cubicBezTo>
                    <a:pt x="194310" y="-2503"/>
                    <a:pt x="151352" y="3021"/>
                    <a:pt x="151352" y="3021"/>
                  </a:cubicBezTo>
                  <a:cubicBezTo>
                    <a:pt x="151352" y="3021"/>
                    <a:pt x="20574" y="-21934"/>
                    <a:pt x="0" y="716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E141F45-EB0F-BE35-C82E-642E8FFF6FFB}"/>
                </a:ext>
              </a:extLst>
            </p:cNvPr>
            <p:cNvSpPr/>
            <p:nvPr/>
          </p:nvSpPr>
          <p:spPr>
            <a:xfrm>
              <a:off x="6083998" y="4303394"/>
              <a:ext cx="269176" cy="351673"/>
            </a:xfrm>
            <a:custGeom>
              <a:avLst/>
              <a:gdLst>
                <a:gd name="connsiteX0" fmla="*/ 0 w 269176"/>
                <a:gd name="connsiteY0" fmla="*/ 0 h 351673"/>
                <a:gd name="connsiteX1" fmla="*/ 39243 w 269176"/>
                <a:gd name="connsiteY1" fmla="*/ 291941 h 351673"/>
                <a:gd name="connsiteX2" fmla="*/ 183356 w 269176"/>
                <a:gd name="connsiteY2" fmla="*/ 344329 h 351673"/>
                <a:gd name="connsiteX3" fmla="*/ 248888 w 269176"/>
                <a:gd name="connsiteY3" fmla="*/ 155353 h 351673"/>
                <a:gd name="connsiteX4" fmla="*/ 269176 w 269176"/>
                <a:gd name="connsiteY4" fmla="*/ 9430 h 35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76" h="351673">
                  <a:moveTo>
                    <a:pt x="0" y="0"/>
                  </a:moveTo>
                  <a:cubicBezTo>
                    <a:pt x="0" y="0"/>
                    <a:pt x="13049" y="243269"/>
                    <a:pt x="39243" y="291941"/>
                  </a:cubicBezTo>
                  <a:cubicBezTo>
                    <a:pt x="65437" y="340614"/>
                    <a:pt x="151543" y="364903"/>
                    <a:pt x="183356" y="344329"/>
                  </a:cubicBezTo>
                  <a:cubicBezTo>
                    <a:pt x="215170" y="323755"/>
                    <a:pt x="239459" y="217075"/>
                    <a:pt x="248888" y="155353"/>
                  </a:cubicBezTo>
                  <a:cubicBezTo>
                    <a:pt x="258318" y="93631"/>
                    <a:pt x="269176" y="9430"/>
                    <a:pt x="269176" y="94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115F5A3-06A3-A0BE-BC7C-B259B5497D41}"/>
                </a:ext>
              </a:extLst>
            </p:cNvPr>
            <p:cNvSpPr/>
            <p:nvPr/>
          </p:nvSpPr>
          <p:spPr>
            <a:xfrm>
              <a:off x="5647951" y="3624262"/>
              <a:ext cx="768729" cy="724440"/>
            </a:xfrm>
            <a:custGeom>
              <a:avLst/>
              <a:gdLst>
                <a:gd name="connsiteX0" fmla="*/ 95623 w 768729"/>
                <a:gd name="connsiteY0" fmla="*/ 0 h 724440"/>
                <a:gd name="connsiteX1" fmla="*/ 35711 w 768729"/>
                <a:gd name="connsiteY1" fmla="*/ 327374 h 724440"/>
                <a:gd name="connsiteX2" fmla="*/ 5802 w 768729"/>
                <a:gd name="connsiteY2" fmla="*/ 613696 h 724440"/>
                <a:gd name="connsiteX3" fmla="*/ 183 w 768729"/>
                <a:gd name="connsiteY3" fmla="*/ 686657 h 724440"/>
                <a:gd name="connsiteX4" fmla="*/ 170394 w 768729"/>
                <a:gd name="connsiteY4" fmla="*/ 692277 h 724440"/>
                <a:gd name="connsiteX5" fmla="*/ 342606 w 768729"/>
                <a:gd name="connsiteY5" fmla="*/ 714756 h 724440"/>
                <a:gd name="connsiteX6" fmla="*/ 366895 w 768729"/>
                <a:gd name="connsiteY6" fmla="*/ 714756 h 724440"/>
                <a:gd name="connsiteX7" fmla="*/ 391184 w 768729"/>
                <a:gd name="connsiteY7" fmla="*/ 692277 h 724440"/>
                <a:gd name="connsiteX8" fmla="*/ 387469 w 768729"/>
                <a:gd name="connsiteY8" fmla="*/ 714756 h 724440"/>
                <a:gd name="connsiteX9" fmla="*/ 479195 w 768729"/>
                <a:gd name="connsiteY9" fmla="*/ 718471 h 724440"/>
                <a:gd name="connsiteX10" fmla="*/ 692460 w 768729"/>
                <a:gd name="connsiteY10" fmla="*/ 710946 h 724440"/>
                <a:gd name="connsiteX11" fmla="*/ 765421 w 768729"/>
                <a:gd name="connsiteY11" fmla="*/ 705326 h 724440"/>
                <a:gd name="connsiteX12" fmla="*/ 746371 w 768729"/>
                <a:gd name="connsiteY12" fmla="*/ 415385 h 724440"/>
                <a:gd name="connsiteX13" fmla="*/ 680839 w 768729"/>
                <a:gd name="connsiteY13" fmla="*/ 91535 h 724440"/>
                <a:gd name="connsiteX14" fmla="*/ 647216 w 768729"/>
                <a:gd name="connsiteY14" fmla="*/ 29813 h 724440"/>
                <a:gd name="connsiteX15" fmla="*/ 291648 w 768729"/>
                <a:gd name="connsiteY15" fmla="*/ 41053 h 724440"/>
                <a:gd name="connsiteX16" fmla="*/ 108291 w 768729"/>
                <a:gd name="connsiteY16" fmla="*/ 5429 h 7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729" h="724440">
                  <a:moveTo>
                    <a:pt x="95623" y="0"/>
                  </a:moveTo>
                  <a:cubicBezTo>
                    <a:pt x="95623" y="0"/>
                    <a:pt x="39426" y="233839"/>
                    <a:pt x="35711" y="327374"/>
                  </a:cubicBezTo>
                  <a:cubicBezTo>
                    <a:pt x="31996" y="420910"/>
                    <a:pt x="13232" y="574357"/>
                    <a:pt x="5802" y="613696"/>
                  </a:cubicBezTo>
                  <a:cubicBezTo>
                    <a:pt x="1257" y="637736"/>
                    <a:pt x="-627" y="662204"/>
                    <a:pt x="183" y="686657"/>
                  </a:cubicBezTo>
                  <a:cubicBezTo>
                    <a:pt x="183" y="686657"/>
                    <a:pt x="35711" y="673608"/>
                    <a:pt x="170394" y="692277"/>
                  </a:cubicBezTo>
                  <a:cubicBezTo>
                    <a:pt x="305078" y="710946"/>
                    <a:pt x="318222" y="714756"/>
                    <a:pt x="342606" y="714756"/>
                  </a:cubicBezTo>
                  <a:lnTo>
                    <a:pt x="366895" y="714756"/>
                  </a:lnTo>
                  <a:lnTo>
                    <a:pt x="391184" y="692277"/>
                  </a:lnTo>
                  <a:lnTo>
                    <a:pt x="387469" y="714756"/>
                  </a:lnTo>
                  <a:cubicBezTo>
                    <a:pt x="387469" y="714756"/>
                    <a:pt x="348226" y="733806"/>
                    <a:pt x="479195" y="718471"/>
                  </a:cubicBezTo>
                  <a:cubicBezTo>
                    <a:pt x="610163" y="703136"/>
                    <a:pt x="651312" y="712851"/>
                    <a:pt x="692460" y="710946"/>
                  </a:cubicBezTo>
                  <a:cubicBezTo>
                    <a:pt x="733608" y="709041"/>
                    <a:pt x="765421" y="705326"/>
                    <a:pt x="765421" y="705326"/>
                  </a:cubicBezTo>
                  <a:cubicBezTo>
                    <a:pt x="765421" y="705326"/>
                    <a:pt x="780471" y="581501"/>
                    <a:pt x="746371" y="415385"/>
                  </a:cubicBezTo>
                  <a:cubicBezTo>
                    <a:pt x="712271" y="249269"/>
                    <a:pt x="714558" y="153353"/>
                    <a:pt x="680839" y="91535"/>
                  </a:cubicBezTo>
                  <a:lnTo>
                    <a:pt x="647216" y="29813"/>
                  </a:lnTo>
                  <a:cubicBezTo>
                    <a:pt x="647216" y="29813"/>
                    <a:pt x="387088" y="42863"/>
                    <a:pt x="291648" y="41053"/>
                  </a:cubicBezTo>
                  <a:cubicBezTo>
                    <a:pt x="229071" y="38590"/>
                    <a:pt x="167238" y="26577"/>
                    <a:pt x="108291" y="5429"/>
                  </a:cubicBezTo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993891-A936-1DA6-7A19-E1951E47B8D2}"/>
                </a:ext>
              </a:extLst>
            </p:cNvPr>
            <p:cNvSpPr/>
            <p:nvPr/>
          </p:nvSpPr>
          <p:spPr>
            <a:xfrm>
              <a:off x="5109417" y="3612927"/>
              <a:ext cx="208866" cy="214599"/>
            </a:xfrm>
            <a:custGeom>
              <a:avLst/>
              <a:gdLst>
                <a:gd name="connsiteX0" fmla="*/ 174481 w 208866"/>
                <a:gd name="connsiteY0" fmla="*/ 0 h 214599"/>
                <a:gd name="connsiteX1" fmla="*/ 132381 w 208866"/>
                <a:gd name="connsiteY1" fmla="*/ 36386 h 214599"/>
                <a:gd name="connsiteX2" fmla="*/ 57705 w 208866"/>
                <a:gd name="connsiteY2" fmla="*/ 78486 h 214599"/>
                <a:gd name="connsiteX3" fmla="*/ 27034 w 208866"/>
                <a:gd name="connsiteY3" fmla="*/ 141732 h 214599"/>
                <a:gd name="connsiteX4" fmla="*/ 2174 w 208866"/>
                <a:gd name="connsiteY4" fmla="*/ 158972 h 214599"/>
                <a:gd name="connsiteX5" fmla="*/ 30749 w 208866"/>
                <a:gd name="connsiteY5" fmla="*/ 166592 h 214599"/>
                <a:gd name="connsiteX6" fmla="*/ 44179 w 208866"/>
                <a:gd name="connsiteY6" fmla="*/ 212503 h 214599"/>
                <a:gd name="connsiteX7" fmla="*/ 109330 w 208866"/>
                <a:gd name="connsiteY7" fmla="*/ 189547 h 214599"/>
                <a:gd name="connsiteX8" fmla="*/ 160956 w 208866"/>
                <a:gd name="connsiteY8" fmla="*/ 153162 h 214599"/>
                <a:gd name="connsiteX9" fmla="*/ 182006 w 208866"/>
                <a:gd name="connsiteY9" fmla="*/ 78486 h 214599"/>
                <a:gd name="connsiteX10" fmla="*/ 208866 w 208866"/>
                <a:gd name="connsiteY10" fmla="*/ 53626 h 2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866" h="214599">
                  <a:moveTo>
                    <a:pt x="174481" y="0"/>
                  </a:moveTo>
                  <a:lnTo>
                    <a:pt x="132381" y="36386"/>
                  </a:lnTo>
                  <a:cubicBezTo>
                    <a:pt x="132381" y="36386"/>
                    <a:pt x="69135" y="59341"/>
                    <a:pt x="57705" y="78486"/>
                  </a:cubicBezTo>
                  <a:cubicBezTo>
                    <a:pt x="46275" y="97631"/>
                    <a:pt x="36654" y="137827"/>
                    <a:pt x="27034" y="141732"/>
                  </a:cubicBezTo>
                  <a:cubicBezTo>
                    <a:pt x="17414" y="145637"/>
                    <a:pt x="-7446" y="147447"/>
                    <a:pt x="2174" y="158972"/>
                  </a:cubicBezTo>
                  <a:cubicBezTo>
                    <a:pt x="11794" y="170497"/>
                    <a:pt x="30749" y="166592"/>
                    <a:pt x="30749" y="166592"/>
                  </a:cubicBezTo>
                  <a:cubicBezTo>
                    <a:pt x="30749" y="166592"/>
                    <a:pt x="38464" y="204692"/>
                    <a:pt x="44179" y="212503"/>
                  </a:cubicBezTo>
                  <a:cubicBezTo>
                    <a:pt x="49894" y="220313"/>
                    <a:pt x="70944" y="204883"/>
                    <a:pt x="109330" y="189547"/>
                  </a:cubicBezTo>
                  <a:cubicBezTo>
                    <a:pt x="147716" y="174212"/>
                    <a:pt x="153336" y="180022"/>
                    <a:pt x="160956" y="153162"/>
                  </a:cubicBezTo>
                  <a:cubicBezTo>
                    <a:pt x="168576" y="126302"/>
                    <a:pt x="182006" y="78486"/>
                    <a:pt x="182006" y="78486"/>
                  </a:cubicBezTo>
                  <a:lnTo>
                    <a:pt x="208866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28C9B01-9082-D2F7-C5C9-45244B52D167}"/>
                </a:ext>
              </a:extLst>
            </p:cNvPr>
            <p:cNvSpPr/>
            <p:nvPr/>
          </p:nvSpPr>
          <p:spPr>
            <a:xfrm>
              <a:off x="5253608" y="3612927"/>
              <a:ext cx="64484" cy="79533"/>
            </a:xfrm>
            <a:custGeom>
              <a:avLst/>
              <a:gdLst>
                <a:gd name="connsiteX0" fmla="*/ 30290 w 64484"/>
                <a:gd name="connsiteY0" fmla="*/ 0 h 79533"/>
                <a:gd name="connsiteX1" fmla="*/ 0 w 64484"/>
                <a:gd name="connsiteY1" fmla="*/ 26194 h 79533"/>
                <a:gd name="connsiteX2" fmla="*/ 37624 w 64484"/>
                <a:gd name="connsiteY2" fmla="*/ 79534 h 79533"/>
                <a:gd name="connsiteX3" fmla="*/ 37624 w 64484"/>
                <a:gd name="connsiteY3" fmla="*/ 78486 h 79533"/>
                <a:gd name="connsiteX4" fmla="*/ 64484 w 64484"/>
                <a:gd name="connsiteY4" fmla="*/ 53626 h 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4" h="79533">
                  <a:moveTo>
                    <a:pt x="30290" y="0"/>
                  </a:moveTo>
                  <a:lnTo>
                    <a:pt x="0" y="26194"/>
                  </a:lnTo>
                  <a:lnTo>
                    <a:pt x="37624" y="79534"/>
                  </a:lnTo>
                  <a:lnTo>
                    <a:pt x="37624" y="78486"/>
                  </a:lnTo>
                  <a:lnTo>
                    <a:pt x="64484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BC3EC96-CC30-CB04-85A7-906708D05FBD}"/>
                </a:ext>
              </a:extLst>
            </p:cNvPr>
            <p:cNvSpPr/>
            <p:nvPr/>
          </p:nvSpPr>
          <p:spPr>
            <a:xfrm>
              <a:off x="5140261" y="3735213"/>
              <a:ext cx="116490" cy="44306"/>
            </a:xfrm>
            <a:custGeom>
              <a:avLst/>
              <a:gdLst>
                <a:gd name="connsiteX0" fmla="*/ 0 w 116490"/>
                <a:gd name="connsiteY0" fmla="*/ 44307 h 44306"/>
                <a:gd name="connsiteX1" fmla="*/ 85725 w 116490"/>
                <a:gd name="connsiteY1" fmla="*/ 1254 h 44306"/>
                <a:gd name="connsiteX2" fmla="*/ 100965 w 116490"/>
                <a:gd name="connsiteY2" fmla="*/ 5826 h 44306"/>
                <a:gd name="connsiteX3" fmla="*/ 116491 w 116490"/>
                <a:gd name="connsiteY3" fmla="*/ 42402 h 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90" h="44306">
                  <a:moveTo>
                    <a:pt x="0" y="44307"/>
                  </a:moveTo>
                  <a:lnTo>
                    <a:pt x="85725" y="1254"/>
                  </a:lnTo>
                  <a:cubicBezTo>
                    <a:pt x="91211" y="-1536"/>
                    <a:pt x="97920" y="477"/>
                    <a:pt x="100965" y="5826"/>
                  </a:cubicBezTo>
                  <a:cubicBezTo>
                    <a:pt x="107812" y="17239"/>
                    <a:pt x="113037" y="29549"/>
                    <a:pt x="116491" y="4240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DC5C281-6E77-6C0B-DF8E-CFD3C2E8F231}"/>
                </a:ext>
              </a:extLst>
            </p:cNvPr>
            <p:cNvSpPr/>
            <p:nvPr/>
          </p:nvSpPr>
          <p:spPr>
            <a:xfrm>
              <a:off x="5241512" y="3723868"/>
              <a:ext cx="40064" cy="39935"/>
            </a:xfrm>
            <a:custGeom>
              <a:avLst/>
              <a:gdLst>
                <a:gd name="connsiteX0" fmla="*/ 0 w 40064"/>
                <a:gd name="connsiteY0" fmla="*/ 8789 h 39935"/>
                <a:gd name="connsiteX1" fmla="*/ 14097 w 40064"/>
                <a:gd name="connsiteY1" fmla="*/ 1740 h 39935"/>
                <a:gd name="connsiteX2" fmla="*/ 37024 w 40064"/>
                <a:gd name="connsiteY2" fmla="*/ 9631 h 39935"/>
                <a:gd name="connsiteX3" fmla="*/ 37719 w 40064"/>
                <a:gd name="connsiteY3" fmla="*/ 11265 h 39935"/>
                <a:gd name="connsiteX4" fmla="*/ 38957 w 40064"/>
                <a:gd name="connsiteY4" fmla="*/ 14504 h 39935"/>
                <a:gd name="connsiteX5" fmla="*/ 28963 w 40064"/>
                <a:gd name="connsiteY5" fmla="*/ 36595 h 39935"/>
                <a:gd name="connsiteX6" fmla="*/ 27813 w 40064"/>
                <a:gd name="connsiteY6" fmla="*/ 36982 h 39935"/>
                <a:gd name="connsiteX7" fmla="*/ 17621 w 40064"/>
                <a:gd name="connsiteY7" fmla="*/ 39935 h 3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64" h="39935">
                  <a:moveTo>
                    <a:pt x="0" y="8789"/>
                  </a:moveTo>
                  <a:lnTo>
                    <a:pt x="14097" y="1740"/>
                  </a:lnTo>
                  <a:cubicBezTo>
                    <a:pt x="22607" y="-2412"/>
                    <a:pt x="32872" y="1121"/>
                    <a:pt x="37024" y="9631"/>
                  </a:cubicBezTo>
                  <a:cubicBezTo>
                    <a:pt x="37284" y="10163"/>
                    <a:pt x="37516" y="10709"/>
                    <a:pt x="37719" y="11265"/>
                  </a:cubicBezTo>
                  <a:lnTo>
                    <a:pt x="38957" y="14504"/>
                  </a:lnTo>
                  <a:cubicBezTo>
                    <a:pt x="42298" y="23364"/>
                    <a:pt x="37823" y="33254"/>
                    <a:pt x="28963" y="36595"/>
                  </a:cubicBezTo>
                  <a:cubicBezTo>
                    <a:pt x="28585" y="36737"/>
                    <a:pt x="28201" y="36867"/>
                    <a:pt x="27813" y="36982"/>
                  </a:cubicBezTo>
                  <a:lnTo>
                    <a:pt x="17621" y="3993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B0F5200-2F44-B535-7A43-22828E7DFE77}"/>
                </a:ext>
              </a:extLst>
            </p:cNvPr>
            <p:cNvSpPr/>
            <p:nvPr/>
          </p:nvSpPr>
          <p:spPr>
            <a:xfrm>
              <a:off x="5226367" y="3708939"/>
              <a:ext cx="11049" cy="27527"/>
            </a:xfrm>
            <a:custGeom>
              <a:avLst/>
              <a:gdLst>
                <a:gd name="connsiteX0" fmla="*/ 0 w 11049"/>
                <a:gd name="connsiteY0" fmla="*/ 27527 h 27527"/>
                <a:gd name="connsiteX1" fmla="*/ 11049 w 11049"/>
                <a:gd name="connsiteY1" fmla="*/ 0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" h="27527">
                  <a:moveTo>
                    <a:pt x="0" y="27527"/>
                  </a:moveTo>
                  <a:cubicBezTo>
                    <a:pt x="0" y="27527"/>
                    <a:pt x="11049" y="21622"/>
                    <a:pt x="11049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3793EB0-DEB2-E028-6C96-969796FF0E78}"/>
                </a:ext>
              </a:extLst>
            </p:cNvPr>
            <p:cNvSpPr/>
            <p:nvPr/>
          </p:nvSpPr>
          <p:spPr>
            <a:xfrm>
              <a:off x="6725983" y="3597211"/>
              <a:ext cx="222952" cy="190768"/>
            </a:xfrm>
            <a:custGeom>
              <a:avLst/>
              <a:gdLst>
                <a:gd name="connsiteX0" fmla="*/ 25146 w 222952"/>
                <a:gd name="connsiteY0" fmla="*/ 0 h 190768"/>
                <a:gd name="connsiteX1" fmla="*/ 72771 w 222952"/>
                <a:gd name="connsiteY1" fmla="*/ 28575 h 190768"/>
                <a:gd name="connsiteX2" fmla="*/ 153448 w 222952"/>
                <a:gd name="connsiteY2" fmla="*/ 57721 h 190768"/>
                <a:gd name="connsiteX3" fmla="*/ 194215 w 222952"/>
                <a:gd name="connsiteY3" fmla="*/ 114871 h 190768"/>
                <a:gd name="connsiteX4" fmla="*/ 221551 w 222952"/>
                <a:gd name="connsiteY4" fmla="*/ 127730 h 190768"/>
                <a:gd name="connsiteX5" fmla="*/ 194596 w 222952"/>
                <a:gd name="connsiteY5" fmla="*/ 140113 h 190768"/>
                <a:gd name="connsiteX6" fmla="*/ 188976 w 222952"/>
                <a:gd name="connsiteY6" fmla="*/ 187738 h 190768"/>
                <a:gd name="connsiteX7" fmla="*/ 120967 w 222952"/>
                <a:gd name="connsiteY7" fmla="*/ 175927 h 190768"/>
                <a:gd name="connsiteX8" fmla="*/ 63817 w 222952"/>
                <a:gd name="connsiteY8" fmla="*/ 148685 h 190768"/>
                <a:gd name="connsiteX9" fmla="*/ 30575 w 222952"/>
                <a:gd name="connsiteY9" fmla="*/ 78486 h 190768"/>
                <a:gd name="connsiteX10" fmla="*/ 0 w 222952"/>
                <a:gd name="connsiteY10" fmla="*/ 58483 h 19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952" h="190768">
                  <a:moveTo>
                    <a:pt x="25146" y="0"/>
                  </a:moveTo>
                  <a:lnTo>
                    <a:pt x="72771" y="28575"/>
                  </a:lnTo>
                  <a:cubicBezTo>
                    <a:pt x="72771" y="28575"/>
                    <a:pt x="138874" y="40672"/>
                    <a:pt x="153448" y="57721"/>
                  </a:cubicBezTo>
                  <a:cubicBezTo>
                    <a:pt x="168021" y="74771"/>
                    <a:pt x="184118" y="112681"/>
                    <a:pt x="194215" y="114871"/>
                  </a:cubicBezTo>
                  <a:cubicBezTo>
                    <a:pt x="204311" y="117062"/>
                    <a:pt x="229076" y="114871"/>
                    <a:pt x="221551" y="127730"/>
                  </a:cubicBezTo>
                  <a:cubicBezTo>
                    <a:pt x="214026" y="140589"/>
                    <a:pt x="194596" y="140113"/>
                    <a:pt x="194596" y="140113"/>
                  </a:cubicBezTo>
                  <a:cubicBezTo>
                    <a:pt x="194596" y="140113"/>
                    <a:pt x="193357" y="179070"/>
                    <a:pt x="188976" y="187738"/>
                  </a:cubicBezTo>
                  <a:cubicBezTo>
                    <a:pt x="184594" y="196405"/>
                    <a:pt x="161258" y="184595"/>
                    <a:pt x="120967" y="175927"/>
                  </a:cubicBezTo>
                  <a:cubicBezTo>
                    <a:pt x="80676" y="167259"/>
                    <a:pt x="75914" y="173831"/>
                    <a:pt x="63817" y="148685"/>
                  </a:cubicBezTo>
                  <a:cubicBezTo>
                    <a:pt x="51721" y="123539"/>
                    <a:pt x="30575" y="78486"/>
                    <a:pt x="30575" y="78486"/>
                  </a:cubicBezTo>
                  <a:lnTo>
                    <a:pt x="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5AEF606-D294-03F5-3C6B-B9AF7D48122A}"/>
                </a:ext>
              </a:extLst>
            </p:cNvPr>
            <p:cNvSpPr/>
            <p:nvPr/>
          </p:nvSpPr>
          <p:spPr>
            <a:xfrm>
              <a:off x="6725792" y="3597211"/>
              <a:ext cx="59626" cy="79724"/>
            </a:xfrm>
            <a:custGeom>
              <a:avLst/>
              <a:gdLst>
                <a:gd name="connsiteX0" fmla="*/ 25337 w 59626"/>
                <a:gd name="connsiteY0" fmla="*/ 0 h 79724"/>
                <a:gd name="connsiteX1" fmla="*/ 59627 w 59626"/>
                <a:gd name="connsiteY1" fmla="*/ 20764 h 79724"/>
                <a:gd name="connsiteX2" fmla="*/ 31052 w 59626"/>
                <a:gd name="connsiteY2" fmla="*/ 79724 h 79724"/>
                <a:gd name="connsiteX3" fmla="*/ 30575 w 59626"/>
                <a:gd name="connsiteY3" fmla="*/ 78677 h 79724"/>
                <a:gd name="connsiteX4" fmla="*/ 0 w 59626"/>
                <a:gd name="connsiteY4" fmla="*/ 58674 h 7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6" h="79724">
                  <a:moveTo>
                    <a:pt x="25337" y="0"/>
                  </a:moveTo>
                  <a:lnTo>
                    <a:pt x="59627" y="20764"/>
                  </a:lnTo>
                  <a:lnTo>
                    <a:pt x="31052" y="79724"/>
                  </a:lnTo>
                  <a:lnTo>
                    <a:pt x="30575" y="78677"/>
                  </a:lnTo>
                  <a:lnTo>
                    <a:pt x="0" y="586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27E3D87-8BBB-8B5E-A607-FB7E0FC27D51}"/>
                </a:ext>
              </a:extLst>
            </p:cNvPr>
            <p:cNvSpPr/>
            <p:nvPr/>
          </p:nvSpPr>
          <p:spPr>
            <a:xfrm>
              <a:off x="6804659" y="3708533"/>
              <a:ext cx="115919" cy="46221"/>
            </a:xfrm>
            <a:custGeom>
              <a:avLst/>
              <a:gdLst>
                <a:gd name="connsiteX0" fmla="*/ 115919 w 115919"/>
                <a:gd name="connsiteY0" fmla="*/ 29077 h 46221"/>
                <a:gd name="connsiteX1" fmla="*/ 23813 w 115919"/>
                <a:gd name="connsiteY1" fmla="*/ 502 h 46221"/>
                <a:gd name="connsiteX2" fmla="*/ 9525 w 115919"/>
                <a:gd name="connsiteY2" fmla="*/ 7645 h 46221"/>
                <a:gd name="connsiteX3" fmla="*/ 0 w 115919"/>
                <a:gd name="connsiteY3" fmla="*/ 46221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" h="46221">
                  <a:moveTo>
                    <a:pt x="115919" y="29077"/>
                  </a:moveTo>
                  <a:lnTo>
                    <a:pt x="23813" y="502"/>
                  </a:lnTo>
                  <a:cubicBezTo>
                    <a:pt x="17909" y="-1287"/>
                    <a:pt x="11636" y="1849"/>
                    <a:pt x="9525" y="7645"/>
                  </a:cubicBezTo>
                  <a:cubicBezTo>
                    <a:pt x="4569" y="19998"/>
                    <a:pt x="1363" y="32982"/>
                    <a:pt x="0" y="46221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CCBF38D8-700A-B1DE-4237-2CF67868424B}"/>
                </a:ext>
              </a:extLst>
            </p:cNvPr>
            <p:cNvSpPr/>
            <p:nvPr/>
          </p:nvSpPr>
          <p:spPr>
            <a:xfrm>
              <a:off x="6775100" y="3702924"/>
              <a:ext cx="37751" cy="38780"/>
            </a:xfrm>
            <a:custGeom>
              <a:avLst/>
              <a:gdLst>
                <a:gd name="connsiteX0" fmla="*/ 37751 w 37751"/>
                <a:gd name="connsiteY0" fmla="*/ 5348 h 38780"/>
                <a:gd name="connsiteX1" fmla="*/ 22797 w 37751"/>
                <a:gd name="connsiteY1" fmla="*/ 776 h 38780"/>
                <a:gd name="connsiteX2" fmla="*/ 1448 w 37751"/>
                <a:gd name="connsiteY2" fmla="*/ 11983 h 38780"/>
                <a:gd name="connsiteX3" fmla="*/ 984 w 37751"/>
                <a:gd name="connsiteY3" fmla="*/ 13825 h 38780"/>
                <a:gd name="connsiteX4" fmla="*/ 318 w 37751"/>
                <a:gd name="connsiteY4" fmla="*/ 17255 h 38780"/>
                <a:gd name="connsiteX5" fmla="*/ 13880 w 37751"/>
                <a:gd name="connsiteY5" fmla="*/ 37353 h 38780"/>
                <a:gd name="connsiteX6" fmla="*/ 15081 w 37751"/>
                <a:gd name="connsiteY6" fmla="*/ 37543 h 38780"/>
                <a:gd name="connsiteX7" fmla="*/ 25654 w 37751"/>
                <a:gd name="connsiteY7" fmla="*/ 38781 h 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1" h="38780">
                  <a:moveTo>
                    <a:pt x="37751" y="5348"/>
                  </a:moveTo>
                  <a:lnTo>
                    <a:pt x="22797" y="776"/>
                  </a:lnTo>
                  <a:cubicBezTo>
                    <a:pt x="13807" y="-2025"/>
                    <a:pt x="4248" y="2993"/>
                    <a:pt x="1448" y="11983"/>
                  </a:cubicBezTo>
                  <a:cubicBezTo>
                    <a:pt x="1259" y="12588"/>
                    <a:pt x="1104" y="13203"/>
                    <a:pt x="984" y="13825"/>
                  </a:cubicBezTo>
                  <a:lnTo>
                    <a:pt x="318" y="17255"/>
                  </a:lnTo>
                  <a:cubicBezTo>
                    <a:pt x="-1487" y="26550"/>
                    <a:pt x="4585" y="35548"/>
                    <a:pt x="13880" y="37353"/>
                  </a:cubicBezTo>
                  <a:cubicBezTo>
                    <a:pt x="14278" y="37431"/>
                    <a:pt x="14679" y="37494"/>
                    <a:pt x="15081" y="37543"/>
                  </a:cubicBezTo>
                  <a:lnTo>
                    <a:pt x="25654" y="38781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A8ADA6C-0404-52CB-DFFA-2BD26FE60C49}"/>
                </a:ext>
              </a:extLst>
            </p:cNvPr>
            <p:cNvSpPr/>
            <p:nvPr/>
          </p:nvSpPr>
          <p:spPr>
            <a:xfrm>
              <a:off x="6813041" y="3684079"/>
              <a:ext cx="15430" cy="25336"/>
            </a:xfrm>
            <a:custGeom>
              <a:avLst/>
              <a:gdLst>
                <a:gd name="connsiteX0" fmla="*/ 15430 w 15430"/>
                <a:gd name="connsiteY0" fmla="*/ 25337 h 25336"/>
                <a:gd name="connsiteX1" fmla="*/ 0 w 15430"/>
                <a:gd name="connsiteY1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0" h="25336">
                  <a:moveTo>
                    <a:pt x="15430" y="25337"/>
                  </a:moveTo>
                  <a:cubicBezTo>
                    <a:pt x="15430" y="25337"/>
                    <a:pt x="3620" y="2143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97756D2-417A-892E-F39A-7506B17B8919}"/>
                </a:ext>
              </a:extLst>
            </p:cNvPr>
            <p:cNvSpPr/>
            <p:nvPr/>
          </p:nvSpPr>
          <p:spPr>
            <a:xfrm>
              <a:off x="5270489" y="2856573"/>
              <a:ext cx="1499298" cy="835106"/>
            </a:xfrm>
            <a:custGeom>
              <a:avLst/>
              <a:gdLst>
                <a:gd name="connsiteX0" fmla="*/ 568336 w 1499298"/>
                <a:gd name="connsiteY0" fmla="*/ 27025 h 835106"/>
                <a:gd name="connsiteX1" fmla="*/ 373550 w 1499298"/>
                <a:gd name="connsiteY1" fmla="*/ 120655 h 835106"/>
                <a:gd name="connsiteX2" fmla="*/ 314209 w 1499298"/>
                <a:gd name="connsiteY2" fmla="*/ 310203 h 835106"/>
                <a:gd name="connsiteX3" fmla="*/ 251058 w 1499298"/>
                <a:gd name="connsiteY3" fmla="*/ 538041 h 835106"/>
                <a:gd name="connsiteX4" fmla="*/ 224198 w 1499298"/>
                <a:gd name="connsiteY4" fmla="*/ 564901 h 835106"/>
                <a:gd name="connsiteX5" fmla="*/ 93991 w 1499298"/>
                <a:gd name="connsiteY5" fmla="*/ 658723 h 835106"/>
                <a:gd name="connsiteX6" fmla="*/ 170 w 1499298"/>
                <a:gd name="connsiteY6" fmla="*/ 744448 h 835106"/>
                <a:gd name="connsiteX7" fmla="*/ 84466 w 1499298"/>
                <a:gd name="connsiteY7" fmla="*/ 834459 h 835106"/>
                <a:gd name="connsiteX8" fmla="*/ 373550 w 1499298"/>
                <a:gd name="connsiteY8" fmla="*/ 700442 h 835106"/>
                <a:gd name="connsiteX9" fmla="*/ 467276 w 1499298"/>
                <a:gd name="connsiteY9" fmla="*/ 543851 h 835106"/>
                <a:gd name="connsiteX10" fmla="*/ 438701 w 1499298"/>
                <a:gd name="connsiteY10" fmla="*/ 697013 h 835106"/>
                <a:gd name="connsiteX11" fmla="*/ 488516 w 1499298"/>
                <a:gd name="connsiteY11" fmla="*/ 790834 h 835106"/>
                <a:gd name="connsiteX12" fmla="*/ 793316 w 1499298"/>
                <a:gd name="connsiteY12" fmla="*/ 834840 h 835106"/>
                <a:gd name="connsiteX13" fmla="*/ 1042300 w 1499298"/>
                <a:gd name="connsiteY13" fmla="*/ 788929 h 835106"/>
                <a:gd name="connsiteX14" fmla="*/ 1086305 w 1499298"/>
                <a:gd name="connsiteY14" fmla="*/ 666343 h 835106"/>
                <a:gd name="connsiteX15" fmla="*/ 1092021 w 1499298"/>
                <a:gd name="connsiteY15" fmla="*/ 585952 h 835106"/>
                <a:gd name="connsiteX16" fmla="*/ 1237563 w 1499298"/>
                <a:gd name="connsiteY16" fmla="*/ 725683 h 835106"/>
                <a:gd name="connsiteX17" fmla="*/ 1423300 w 1499298"/>
                <a:gd name="connsiteY17" fmla="*/ 829125 h 835106"/>
                <a:gd name="connsiteX18" fmla="*/ 1497976 w 1499298"/>
                <a:gd name="connsiteY18" fmla="*/ 721873 h 835106"/>
                <a:gd name="connsiteX19" fmla="*/ 1392630 w 1499298"/>
                <a:gd name="connsiteY19" fmla="*/ 605097 h 835106"/>
                <a:gd name="connsiteX20" fmla="*/ 1317954 w 1499298"/>
                <a:gd name="connsiteY20" fmla="*/ 499750 h 835106"/>
                <a:gd name="connsiteX21" fmla="*/ 1312238 w 1499298"/>
                <a:gd name="connsiteY21" fmla="*/ 459555 h 835106"/>
                <a:gd name="connsiteX22" fmla="*/ 1300808 w 1499298"/>
                <a:gd name="connsiteY22" fmla="*/ 446125 h 835106"/>
                <a:gd name="connsiteX23" fmla="*/ 1289283 w 1499298"/>
                <a:gd name="connsiteY23" fmla="*/ 292963 h 835106"/>
                <a:gd name="connsiteX24" fmla="*/ 1180127 w 1499298"/>
                <a:gd name="connsiteY24" fmla="*/ 141706 h 835106"/>
                <a:gd name="connsiteX25" fmla="*/ 1105451 w 1499298"/>
                <a:gd name="connsiteY25" fmla="*/ 51694 h 835106"/>
                <a:gd name="connsiteX26" fmla="*/ 984769 w 1499298"/>
                <a:gd name="connsiteY26" fmla="*/ 9594 h 835106"/>
                <a:gd name="connsiteX27" fmla="*/ 738548 w 1499298"/>
                <a:gd name="connsiteY27" fmla="*/ 4927 h 835106"/>
                <a:gd name="connsiteX28" fmla="*/ 568336 w 1499298"/>
                <a:gd name="connsiteY28" fmla="*/ 27025 h 83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9298" h="835106">
                  <a:moveTo>
                    <a:pt x="568336" y="27025"/>
                  </a:moveTo>
                  <a:cubicBezTo>
                    <a:pt x="568336" y="27025"/>
                    <a:pt x="381265" y="78460"/>
                    <a:pt x="373550" y="120655"/>
                  </a:cubicBezTo>
                  <a:cubicBezTo>
                    <a:pt x="365834" y="162851"/>
                    <a:pt x="314209" y="300583"/>
                    <a:pt x="314209" y="310203"/>
                  </a:cubicBezTo>
                  <a:cubicBezTo>
                    <a:pt x="314209" y="319823"/>
                    <a:pt x="251058" y="538041"/>
                    <a:pt x="251058" y="538041"/>
                  </a:cubicBezTo>
                  <a:cubicBezTo>
                    <a:pt x="251058" y="538041"/>
                    <a:pt x="226198" y="557091"/>
                    <a:pt x="224198" y="564901"/>
                  </a:cubicBezTo>
                  <a:cubicBezTo>
                    <a:pt x="224198" y="564901"/>
                    <a:pt x="130376" y="618527"/>
                    <a:pt x="93991" y="658723"/>
                  </a:cubicBezTo>
                  <a:cubicBezTo>
                    <a:pt x="57605" y="698918"/>
                    <a:pt x="-3640" y="731494"/>
                    <a:pt x="170" y="744448"/>
                  </a:cubicBezTo>
                  <a:cubicBezTo>
                    <a:pt x="3980" y="757402"/>
                    <a:pt x="23220" y="836364"/>
                    <a:pt x="84466" y="834459"/>
                  </a:cubicBezTo>
                  <a:cubicBezTo>
                    <a:pt x="145712" y="832554"/>
                    <a:pt x="335259" y="738732"/>
                    <a:pt x="373550" y="700442"/>
                  </a:cubicBezTo>
                  <a:cubicBezTo>
                    <a:pt x="411840" y="662152"/>
                    <a:pt x="467276" y="543851"/>
                    <a:pt x="467276" y="543851"/>
                  </a:cubicBezTo>
                  <a:cubicBezTo>
                    <a:pt x="467276" y="543851"/>
                    <a:pt x="429176" y="668248"/>
                    <a:pt x="438701" y="697013"/>
                  </a:cubicBezTo>
                  <a:cubicBezTo>
                    <a:pt x="448226" y="725779"/>
                    <a:pt x="457751" y="777404"/>
                    <a:pt x="488516" y="790834"/>
                  </a:cubicBezTo>
                  <a:cubicBezTo>
                    <a:pt x="519282" y="804265"/>
                    <a:pt x="616818" y="838459"/>
                    <a:pt x="793316" y="834840"/>
                  </a:cubicBezTo>
                  <a:cubicBezTo>
                    <a:pt x="969815" y="831220"/>
                    <a:pt x="1017345" y="825315"/>
                    <a:pt x="1042300" y="788929"/>
                  </a:cubicBezTo>
                  <a:cubicBezTo>
                    <a:pt x="1066761" y="752275"/>
                    <a:pt x="1081870" y="710186"/>
                    <a:pt x="1086305" y="666343"/>
                  </a:cubicBezTo>
                  <a:cubicBezTo>
                    <a:pt x="1090181" y="639722"/>
                    <a:pt x="1092091" y="612853"/>
                    <a:pt x="1092021" y="585952"/>
                  </a:cubicBezTo>
                  <a:cubicBezTo>
                    <a:pt x="1092021" y="568711"/>
                    <a:pt x="1134216" y="662152"/>
                    <a:pt x="1237563" y="725683"/>
                  </a:cubicBezTo>
                  <a:cubicBezTo>
                    <a:pt x="1340909" y="789215"/>
                    <a:pt x="1404155" y="850175"/>
                    <a:pt x="1423300" y="829125"/>
                  </a:cubicBezTo>
                  <a:cubicBezTo>
                    <a:pt x="1442445" y="808074"/>
                    <a:pt x="1509501" y="777404"/>
                    <a:pt x="1497976" y="721873"/>
                  </a:cubicBezTo>
                  <a:cubicBezTo>
                    <a:pt x="1486451" y="666342"/>
                    <a:pt x="1444350" y="656817"/>
                    <a:pt x="1392630" y="605097"/>
                  </a:cubicBezTo>
                  <a:cubicBezTo>
                    <a:pt x="1361892" y="574514"/>
                    <a:pt x="1336633" y="538881"/>
                    <a:pt x="1317954" y="499750"/>
                  </a:cubicBezTo>
                  <a:cubicBezTo>
                    <a:pt x="1317954" y="499750"/>
                    <a:pt x="1323764" y="472985"/>
                    <a:pt x="1312238" y="459555"/>
                  </a:cubicBezTo>
                  <a:lnTo>
                    <a:pt x="1300808" y="446125"/>
                  </a:lnTo>
                  <a:cubicBezTo>
                    <a:pt x="1322826" y="396356"/>
                    <a:pt x="1318500" y="338875"/>
                    <a:pt x="1289283" y="292963"/>
                  </a:cubicBezTo>
                  <a:cubicBezTo>
                    <a:pt x="1256334" y="240151"/>
                    <a:pt x="1219866" y="189617"/>
                    <a:pt x="1180127" y="141706"/>
                  </a:cubicBezTo>
                  <a:cubicBezTo>
                    <a:pt x="1138026" y="89985"/>
                    <a:pt x="1147551" y="76555"/>
                    <a:pt x="1105451" y="51694"/>
                  </a:cubicBezTo>
                  <a:cubicBezTo>
                    <a:pt x="1063350" y="26834"/>
                    <a:pt x="1080590" y="28739"/>
                    <a:pt x="984769" y="9594"/>
                  </a:cubicBezTo>
                  <a:cubicBezTo>
                    <a:pt x="888947" y="-9552"/>
                    <a:pt x="863801" y="6069"/>
                    <a:pt x="738548" y="4927"/>
                  </a:cubicBezTo>
                  <a:cubicBezTo>
                    <a:pt x="613294" y="3784"/>
                    <a:pt x="568336" y="27025"/>
                    <a:pt x="568336" y="27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37C4FAA-8CF1-C3BC-74AB-96D60E99D016}"/>
                </a:ext>
              </a:extLst>
            </p:cNvPr>
            <p:cNvSpPr/>
            <p:nvPr/>
          </p:nvSpPr>
          <p:spPr>
            <a:xfrm>
              <a:off x="6357937" y="3030854"/>
              <a:ext cx="35295" cy="411670"/>
            </a:xfrm>
            <a:custGeom>
              <a:avLst/>
              <a:gdLst>
                <a:gd name="connsiteX0" fmla="*/ 4001 w 35295"/>
                <a:gd name="connsiteY0" fmla="*/ 411671 h 411670"/>
                <a:gd name="connsiteX1" fmla="*/ 32576 w 35295"/>
                <a:gd name="connsiteY1" fmla="*/ 200978 h 411670"/>
                <a:gd name="connsiteX2" fmla="*/ 0 w 35295"/>
                <a:gd name="connsiteY2" fmla="*/ 0 h 4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" h="411670">
                  <a:moveTo>
                    <a:pt x="4001" y="411671"/>
                  </a:moveTo>
                  <a:cubicBezTo>
                    <a:pt x="4001" y="411671"/>
                    <a:pt x="21241" y="296799"/>
                    <a:pt x="32576" y="200978"/>
                  </a:cubicBezTo>
                  <a:cubicBezTo>
                    <a:pt x="43910" y="105156"/>
                    <a:pt x="17240" y="2867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BBA613C0-DE95-7D8F-797F-1D4D10B9AB93}"/>
                </a:ext>
              </a:extLst>
            </p:cNvPr>
            <p:cNvSpPr/>
            <p:nvPr/>
          </p:nvSpPr>
          <p:spPr>
            <a:xfrm>
              <a:off x="5723454" y="3072955"/>
              <a:ext cx="22952" cy="327469"/>
            </a:xfrm>
            <a:custGeom>
              <a:avLst/>
              <a:gdLst>
                <a:gd name="connsiteX0" fmla="*/ 10596 w 22952"/>
                <a:gd name="connsiteY0" fmla="*/ 0 h 327469"/>
                <a:gd name="connsiteX1" fmla="*/ 6786 w 22952"/>
                <a:gd name="connsiteY1" fmla="*/ 126397 h 327469"/>
                <a:gd name="connsiteX2" fmla="*/ 22121 w 22952"/>
                <a:gd name="connsiteY2" fmla="*/ 243173 h 327469"/>
                <a:gd name="connsiteX3" fmla="*/ 14501 w 22952"/>
                <a:gd name="connsiteY3" fmla="*/ 327470 h 32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2" h="327469">
                  <a:moveTo>
                    <a:pt x="10596" y="0"/>
                  </a:moveTo>
                  <a:cubicBezTo>
                    <a:pt x="10596" y="0"/>
                    <a:pt x="-10455" y="68961"/>
                    <a:pt x="6786" y="126397"/>
                  </a:cubicBezTo>
                  <a:cubicBezTo>
                    <a:pt x="24026" y="183833"/>
                    <a:pt x="24026" y="212122"/>
                    <a:pt x="22121" y="243173"/>
                  </a:cubicBezTo>
                  <a:cubicBezTo>
                    <a:pt x="20216" y="274225"/>
                    <a:pt x="14501" y="327470"/>
                    <a:pt x="14501" y="32747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04048E2-43FD-3D0B-8581-953A4B39C87A}"/>
                </a:ext>
              </a:extLst>
            </p:cNvPr>
            <p:cNvSpPr/>
            <p:nvPr/>
          </p:nvSpPr>
          <p:spPr>
            <a:xfrm>
              <a:off x="5756909" y="3354419"/>
              <a:ext cx="133921" cy="172307"/>
            </a:xfrm>
            <a:custGeom>
              <a:avLst/>
              <a:gdLst>
                <a:gd name="connsiteX0" fmla="*/ 0 w 133921"/>
                <a:gd name="connsiteY0" fmla="*/ 153162 h 172307"/>
                <a:gd name="connsiteX1" fmla="*/ 114872 w 133921"/>
                <a:gd name="connsiteY1" fmla="*/ 0 h 172307"/>
                <a:gd name="connsiteX2" fmla="*/ 133922 w 133921"/>
                <a:gd name="connsiteY2" fmla="*/ 13430 h 172307"/>
                <a:gd name="connsiteX3" fmla="*/ 13335 w 133921"/>
                <a:gd name="connsiteY3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21" h="172307">
                  <a:moveTo>
                    <a:pt x="0" y="153162"/>
                  </a:moveTo>
                  <a:cubicBezTo>
                    <a:pt x="5715" y="149352"/>
                    <a:pt x="114872" y="0"/>
                    <a:pt x="114872" y="0"/>
                  </a:cubicBezTo>
                  <a:lnTo>
                    <a:pt x="133922" y="13430"/>
                  </a:lnTo>
                  <a:lnTo>
                    <a:pt x="13335" y="172307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E4BBA46-D38F-5579-8CC2-6759425A8F0F}"/>
                </a:ext>
              </a:extLst>
            </p:cNvPr>
            <p:cNvSpPr/>
            <p:nvPr/>
          </p:nvSpPr>
          <p:spPr>
            <a:xfrm>
              <a:off x="6181915" y="3371659"/>
              <a:ext cx="128397" cy="193357"/>
            </a:xfrm>
            <a:custGeom>
              <a:avLst/>
              <a:gdLst>
                <a:gd name="connsiteX0" fmla="*/ 0 w 128397"/>
                <a:gd name="connsiteY0" fmla="*/ 7620 h 193357"/>
                <a:gd name="connsiteX1" fmla="*/ 107252 w 128397"/>
                <a:gd name="connsiteY1" fmla="*/ 193358 h 193357"/>
                <a:gd name="connsiteX2" fmla="*/ 128397 w 128397"/>
                <a:gd name="connsiteY2" fmla="*/ 178117 h 193357"/>
                <a:gd name="connsiteX3" fmla="*/ 23051 w 128397"/>
                <a:gd name="connsiteY3" fmla="*/ 0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97" h="193357">
                  <a:moveTo>
                    <a:pt x="0" y="7620"/>
                  </a:moveTo>
                  <a:lnTo>
                    <a:pt x="107252" y="193358"/>
                  </a:lnTo>
                  <a:lnTo>
                    <a:pt x="128397" y="178117"/>
                  </a:lnTo>
                  <a:lnTo>
                    <a:pt x="23051" y="0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D563F58D-D863-49D0-A020-CACB32157E28}"/>
                </a:ext>
              </a:extLst>
            </p:cNvPr>
            <p:cNvSpPr/>
            <p:nvPr/>
          </p:nvSpPr>
          <p:spPr>
            <a:xfrm>
              <a:off x="5827680" y="3603307"/>
              <a:ext cx="68961" cy="74771"/>
            </a:xfrm>
            <a:custGeom>
              <a:avLst/>
              <a:gdLst>
                <a:gd name="connsiteX0" fmla="*/ 68961 w 68961"/>
                <a:gd name="connsiteY0" fmla="*/ 74771 h 74771"/>
                <a:gd name="connsiteX1" fmla="*/ 0 w 68961"/>
                <a:gd name="connsiteY1" fmla="*/ 0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61" h="74771">
                  <a:moveTo>
                    <a:pt x="68961" y="74771"/>
                  </a:moveTo>
                  <a:cubicBezTo>
                    <a:pt x="68961" y="74771"/>
                    <a:pt x="61341" y="6134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9AA89BC-8048-F1F1-C118-FBF2FB1C1FDD}"/>
                </a:ext>
              </a:extLst>
            </p:cNvPr>
            <p:cNvSpPr/>
            <p:nvPr/>
          </p:nvSpPr>
          <p:spPr>
            <a:xfrm>
              <a:off x="6063233" y="3624738"/>
              <a:ext cx="84296" cy="66675"/>
            </a:xfrm>
            <a:custGeom>
              <a:avLst/>
              <a:gdLst>
                <a:gd name="connsiteX0" fmla="*/ 0 w 84296"/>
                <a:gd name="connsiteY0" fmla="*/ 66675 h 66675"/>
                <a:gd name="connsiteX1" fmla="*/ 84296 w 84296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6" h="66675">
                  <a:moveTo>
                    <a:pt x="0" y="66675"/>
                  </a:moveTo>
                  <a:cubicBezTo>
                    <a:pt x="0" y="66675"/>
                    <a:pt x="68961" y="36100"/>
                    <a:pt x="84296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8C9A3D7-505F-AC84-C10A-8536289A7826}"/>
                </a:ext>
              </a:extLst>
            </p:cNvPr>
            <p:cNvSpPr/>
            <p:nvPr/>
          </p:nvSpPr>
          <p:spPr>
            <a:xfrm>
              <a:off x="6126479" y="3658838"/>
              <a:ext cx="38100" cy="24955"/>
            </a:xfrm>
            <a:custGeom>
              <a:avLst/>
              <a:gdLst>
                <a:gd name="connsiteX0" fmla="*/ 0 w 38100"/>
                <a:gd name="connsiteY0" fmla="*/ 24955 h 24955"/>
                <a:gd name="connsiteX1" fmla="*/ 38100 w 38100"/>
                <a:gd name="connsiteY1" fmla="*/ 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4955">
                  <a:moveTo>
                    <a:pt x="0" y="24955"/>
                  </a:moveTo>
                  <a:cubicBezTo>
                    <a:pt x="15689" y="22479"/>
                    <a:pt x="29561" y="13392"/>
                    <a:pt x="3810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E546519-7FF1-6D0F-2E30-E58FD55CD698}"/>
                </a:ext>
              </a:extLst>
            </p:cNvPr>
            <p:cNvSpPr/>
            <p:nvPr/>
          </p:nvSpPr>
          <p:spPr>
            <a:xfrm>
              <a:off x="5792159" y="2691669"/>
              <a:ext cx="503429" cy="206655"/>
            </a:xfrm>
            <a:custGeom>
              <a:avLst/>
              <a:gdLst>
                <a:gd name="connsiteX0" fmla="*/ 126866 w 503429"/>
                <a:gd name="connsiteY0" fmla="*/ 13430 h 206655"/>
                <a:gd name="connsiteX1" fmla="*/ 58191 w 503429"/>
                <a:gd name="connsiteY1" fmla="*/ 45815 h 206655"/>
                <a:gd name="connsiteX2" fmla="*/ 54285 w 503429"/>
                <a:gd name="connsiteY2" fmla="*/ 80772 h 206655"/>
                <a:gd name="connsiteX3" fmla="*/ 11518 w 503429"/>
                <a:gd name="connsiteY3" fmla="*/ 122301 h 206655"/>
                <a:gd name="connsiteX4" fmla="*/ 17995 w 503429"/>
                <a:gd name="connsiteY4" fmla="*/ 149542 h 206655"/>
                <a:gd name="connsiteX5" fmla="*/ 1136 w 503429"/>
                <a:gd name="connsiteY5" fmla="*/ 180594 h 206655"/>
                <a:gd name="connsiteX6" fmla="*/ 46475 w 503429"/>
                <a:gd name="connsiteY6" fmla="*/ 206502 h 206655"/>
                <a:gd name="connsiteX7" fmla="*/ 217925 w 503429"/>
                <a:gd name="connsiteY7" fmla="*/ 201359 h 206655"/>
                <a:gd name="connsiteX8" fmla="*/ 376040 w 503429"/>
                <a:gd name="connsiteY8" fmla="*/ 184499 h 206655"/>
                <a:gd name="connsiteX9" fmla="*/ 503104 w 503429"/>
                <a:gd name="connsiteY9" fmla="*/ 190976 h 206655"/>
                <a:gd name="connsiteX10" fmla="*/ 474529 w 503429"/>
                <a:gd name="connsiteY10" fmla="*/ 131350 h 206655"/>
                <a:gd name="connsiteX11" fmla="*/ 481005 w 503429"/>
                <a:gd name="connsiteY11" fmla="*/ 96393 h 206655"/>
                <a:gd name="connsiteX12" fmla="*/ 444715 w 503429"/>
                <a:gd name="connsiteY12" fmla="*/ 56198 h 206655"/>
                <a:gd name="connsiteX13" fmla="*/ 416140 w 503429"/>
                <a:gd name="connsiteY13" fmla="*/ 23717 h 206655"/>
                <a:gd name="connsiteX14" fmla="*/ 294316 w 503429"/>
                <a:gd name="connsiteY14" fmla="*/ 3905 h 206655"/>
                <a:gd name="connsiteX15" fmla="*/ 155536 w 503429"/>
                <a:gd name="connsiteY15" fmla="*/ 0 h 2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429" h="206655">
                  <a:moveTo>
                    <a:pt x="126866" y="13430"/>
                  </a:moveTo>
                  <a:cubicBezTo>
                    <a:pt x="126866" y="13430"/>
                    <a:pt x="62001" y="28956"/>
                    <a:pt x="58191" y="45815"/>
                  </a:cubicBezTo>
                  <a:cubicBezTo>
                    <a:pt x="56172" y="57376"/>
                    <a:pt x="54868" y="69051"/>
                    <a:pt x="54285" y="80772"/>
                  </a:cubicBezTo>
                  <a:cubicBezTo>
                    <a:pt x="52952" y="86011"/>
                    <a:pt x="21805" y="104108"/>
                    <a:pt x="11518" y="122301"/>
                  </a:cubicBezTo>
                  <a:cubicBezTo>
                    <a:pt x="1231" y="140494"/>
                    <a:pt x="17995" y="144304"/>
                    <a:pt x="17995" y="149542"/>
                  </a:cubicBezTo>
                  <a:cubicBezTo>
                    <a:pt x="17995" y="154781"/>
                    <a:pt x="-5341" y="171545"/>
                    <a:pt x="1136" y="180594"/>
                  </a:cubicBezTo>
                  <a:cubicBezTo>
                    <a:pt x="9928" y="197309"/>
                    <a:pt x="27611" y="207414"/>
                    <a:pt x="46475" y="206502"/>
                  </a:cubicBezTo>
                  <a:cubicBezTo>
                    <a:pt x="77622" y="207836"/>
                    <a:pt x="212400" y="200025"/>
                    <a:pt x="217925" y="201359"/>
                  </a:cubicBezTo>
                  <a:cubicBezTo>
                    <a:pt x="223449" y="202692"/>
                    <a:pt x="311175" y="182309"/>
                    <a:pt x="376040" y="184499"/>
                  </a:cubicBezTo>
                  <a:cubicBezTo>
                    <a:pt x="440905" y="186690"/>
                    <a:pt x="499198" y="207836"/>
                    <a:pt x="503104" y="190976"/>
                  </a:cubicBezTo>
                  <a:cubicBezTo>
                    <a:pt x="507009" y="174117"/>
                    <a:pt x="474529" y="131350"/>
                    <a:pt x="474529" y="131350"/>
                  </a:cubicBezTo>
                  <a:cubicBezTo>
                    <a:pt x="474529" y="131350"/>
                    <a:pt x="497865" y="126206"/>
                    <a:pt x="481005" y="96393"/>
                  </a:cubicBezTo>
                  <a:cubicBezTo>
                    <a:pt x="464146" y="66580"/>
                    <a:pt x="444715" y="62675"/>
                    <a:pt x="444715" y="56198"/>
                  </a:cubicBezTo>
                  <a:cubicBezTo>
                    <a:pt x="444715" y="49721"/>
                    <a:pt x="465480" y="40577"/>
                    <a:pt x="416140" y="23717"/>
                  </a:cubicBezTo>
                  <a:cubicBezTo>
                    <a:pt x="376670" y="11398"/>
                    <a:pt x="335655" y="4728"/>
                    <a:pt x="294316" y="3905"/>
                  </a:cubicBezTo>
                  <a:cubicBezTo>
                    <a:pt x="268312" y="2572"/>
                    <a:pt x="155536" y="0"/>
                    <a:pt x="1555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DF37F4A-B74E-FF84-A40C-D6DB387783E4}"/>
                </a:ext>
              </a:extLst>
            </p:cNvPr>
            <p:cNvSpPr/>
            <p:nvPr/>
          </p:nvSpPr>
          <p:spPr>
            <a:xfrm>
              <a:off x="6046470" y="2748248"/>
              <a:ext cx="190119" cy="128587"/>
            </a:xfrm>
            <a:custGeom>
              <a:avLst/>
              <a:gdLst>
                <a:gd name="connsiteX0" fmla="*/ 190119 w 190119"/>
                <a:gd name="connsiteY0" fmla="*/ 0 h 128587"/>
                <a:gd name="connsiteX1" fmla="*/ 86868 w 190119"/>
                <a:gd name="connsiteY1" fmla="*/ 63341 h 128587"/>
                <a:gd name="connsiteX2" fmla="*/ 0 w 190119"/>
                <a:gd name="connsiteY2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9" h="128587">
                  <a:moveTo>
                    <a:pt x="190119" y="0"/>
                  </a:moveTo>
                  <a:cubicBezTo>
                    <a:pt x="153776" y="17801"/>
                    <a:pt x="119205" y="39010"/>
                    <a:pt x="86868" y="63341"/>
                  </a:cubicBezTo>
                  <a:cubicBezTo>
                    <a:pt x="47054" y="95917"/>
                    <a:pt x="30766" y="121253"/>
                    <a:pt x="0" y="128588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81AA0B6-4C80-9D66-068B-ABE73CD8A268}"/>
                </a:ext>
              </a:extLst>
            </p:cNvPr>
            <p:cNvSpPr/>
            <p:nvPr/>
          </p:nvSpPr>
          <p:spPr>
            <a:xfrm>
              <a:off x="6091713" y="2821885"/>
              <a:ext cx="174688" cy="49425"/>
            </a:xfrm>
            <a:custGeom>
              <a:avLst/>
              <a:gdLst>
                <a:gd name="connsiteX0" fmla="*/ 174689 w 174688"/>
                <a:gd name="connsiteY0" fmla="*/ 1515 h 49425"/>
                <a:gd name="connsiteX1" fmla="*/ 90583 w 174688"/>
                <a:gd name="connsiteY1" fmla="*/ 15040 h 49425"/>
                <a:gd name="connsiteX2" fmla="*/ 0 w 174688"/>
                <a:gd name="connsiteY2" fmla="*/ 49425 h 4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88" h="49425">
                  <a:moveTo>
                    <a:pt x="174689" y="1515"/>
                  </a:moveTo>
                  <a:cubicBezTo>
                    <a:pt x="174689" y="1515"/>
                    <a:pt x="146685" y="-6677"/>
                    <a:pt x="90583" y="15040"/>
                  </a:cubicBezTo>
                  <a:cubicBezTo>
                    <a:pt x="34480" y="36757"/>
                    <a:pt x="45244" y="43615"/>
                    <a:pt x="0" y="4942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EF5FC3E-87B0-450D-30F1-81DCBC68C873}"/>
                </a:ext>
              </a:extLst>
            </p:cNvPr>
            <p:cNvSpPr/>
            <p:nvPr/>
          </p:nvSpPr>
          <p:spPr>
            <a:xfrm>
              <a:off x="5846445" y="2772822"/>
              <a:ext cx="142112" cy="104391"/>
            </a:xfrm>
            <a:custGeom>
              <a:avLst/>
              <a:gdLst>
                <a:gd name="connsiteX0" fmla="*/ 0 w 142112"/>
                <a:gd name="connsiteY0" fmla="*/ 0 h 104391"/>
                <a:gd name="connsiteX1" fmla="*/ 67818 w 142112"/>
                <a:gd name="connsiteY1" fmla="*/ 60484 h 104391"/>
                <a:gd name="connsiteX2" fmla="*/ 142113 w 142112"/>
                <a:gd name="connsiteY2" fmla="*/ 104013 h 1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12" h="104391">
                  <a:moveTo>
                    <a:pt x="0" y="0"/>
                  </a:moveTo>
                  <a:cubicBezTo>
                    <a:pt x="0" y="0"/>
                    <a:pt x="20764" y="9525"/>
                    <a:pt x="67818" y="60484"/>
                  </a:cubicBezTo>
                  <a:cubicBezTo>
                    <a:pt x="114871" y="111442"/>
                    <a:pt x="142113" y="104013"/>
                    <a:pt x="142113" y="104013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AC5675C-4A10-9D56-5318-71BF0AC110E8}"/>
                </a:ext>
              </a:extLst>
            </p:cNvPr>
            <p:cNvSpPr/>
            <p:nvPr/>
          </p:nvSpPr>
          <p:spPr>
            <a:xfrm>
              <a:off x="5810250" y="2841593"/>
              <a:ext cx="89630" cy="40671"/>
            </a:xfrm>
            <a:custGeom>
              <a:avLst/>
              <a:gdLst>
                <a:gd name="connsiteX0" fmla="*/ 0 w 89630"/>
                <a:gd name="connsiteY0" fmla="*/ 0 h 40671"/>
                <a:gd name="connsiteX1" fmla="*/ 89630 w 89630"/>
                <a:gd name="connsiteY1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30" h="40671">
                  <a:moveTo>
                    <a:pt x="0" y="0"/>
                  </a:moveTo>
                  <a:cubicBezTo>
                    <a:pt x="9525" y="2572"/>
                    <a:pt x="28099" y="33433"/>
                    <a:pt x="89630" y="4067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89C4300-C5BD-E236-FF25-9F0796DE848F}"/>
                </a:ext>
              </a:extLst>
            </p:cNvPr>
            <p:cNvSpPr/>
            <p:nvPr/>
          </p:nvSpPr>
          <p:spPr>
            <a:xfrm>
              <a:off x="5932315" y="2705957"/>
              <a:ext cx="204451" cy="155823"/>
            </a:xfrm>
            <a:custGeom>
              <a:avLst/>
              <a:gdLst>
                <a:gd name="connsiteX0" fmla="*/ 997 w 204451"/>
                <a:gd name="connsiteY0" fmla="*/ 1333 h 155823"/>
                <a:gd name="connsiteX1" fmla="*/ 15190 w 204451"/>
                <a:gd name="connsiteY1" fmla="*/ 84296 h 155823"/>
                <a:gd name="connsiteX2" fmla="*/ 76149 w 204451"/>
                <a:gd name="connsiteY2" fmla="*/ 155543 h 155823"/>
                <a:gd name="connsiteX3" fmla="*/ 179877 w 204451"/>
                <a:gd name="connsiteY3" fmla="*/ 58388 h 155823"/>
                <a:gd name="connsiteX4" fmla="*/ 204451 w 204451"/>
                <a:gd name="connsiteY4" fmla="*/ 0 h 155823"/>
                <a:gd name="connsiteX5" fmla="*/ 997 w 204451"/>
                <a:gd name="connsiteY5" fmla="*/ 1333 h 1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51" h="155823">
                  <a:moveTo>
                    <a:pt x="997" y="1333"/>
                  </a:moveTo>
                  <a:cubicBezTo>
                    <a:pt x="-2302" y="29776"/>
                    <a:pt x="2624" y="58568"/>
                    <a:pt x="15190" y="84296"/>
                  </a:cubicBezTo>
                  <a:cubicBezTo>
                    <a:pt x="35954" y="121825"/>
                    <a:pt x="56719" y="159449"/>
                    <a:pt x="76149" y="155543"/>
                  </a:cubicBezTo>
                  <a:cubicBezTo>
                    <a:pt x="95581" y="151638"/>
                    <a:pt x="165589" y="77819"/>
                    <a:pt x="179877" y="58388"/>
                  </a:cubicBezTo>
                  <a:cubicBezTo>
                    <a:pt x="190776" y="40180"/>
                    <a:pt x="199050" y="20523"/>
                    <a:pt x="204451" y="0"/>
                  </a:cubicBezTo>
                  <a:cubicBezTo>
                    <a:pt x="204451" y="0"/>
                    <a:pt x="85198" y="58388"/>
                    <a:pt x="997" y="13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58058A6-0DB9-C6D2-284D-F34EFC7486E3}"/>
                </a:ext>
              </a:extLst>
            </p:cNvPr>
            <p:cNvSpPr/>
            <p:nvPr/>
          </p:nvSpPr>
          <p:spPr>
            <a:xfrm>
              <a:off x="5932323" y="2705957"/>
              <a:ext cx="204443" cy="130492"/>
            </a:xfrm>
            <a:custGeom>
              <a:avLst/>
              <a:gdLst>
                <a:gd name="connsiteX0" fmla="*/ 204444 w 204443"/>
                <a:gd name="connsiteY0" fmla="*/ 0 h 130492"/>
                <a:gd name="connsiteX1" fmla="*/ 990 w 204443"/>
                <a:gd name="connsiteY1" fmla="*/ 1333 h 130492"/>
                <a:gd name="connsiteX2" fmla="*/ 418 w 204443"/>
                <a:gd name="connsiteY2" fmla="*/ 29908 h 130492"/>
                <a:gd name="connsiteX3" fmla="*/ 111004 w 204443"/>
                <a:gd name="connsiteY3" fmla="*/ 130492 h 130492"/>
                <a:gd name="connsiteX4" fmla="*/ 179869 w 204443"/>
                <a:gd name="connsiteY4" fmla="*/ 58198 h 130492"/>
                <a:gd name="connsiteX5" fmla="*/ 204444 w 204443"/>
                <a:gd name="connsiteY5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43" h="130492">
                  <a:moveTo>
                    <a:pt x="204444" y="0"/>
                  </a:moveTo>
                  <a:cubicBezTo>
                    <a:pt x="204444" y="0"/>
                    <a:pt x="85191" y="58388"/>
                    <a:pt x="990" y="1333"/>
                  </a:cubicBezTo>
                  <a:cubicBezTo>
                    <a:pt x="-99" y="10819"/>
                    <a:pt x="-290" y="20387"/>
                    <a:pt x="418" y="29908"/>
                  </a:cubicBezTo>
                  <a:cubicBezTo>
                    <a:pt x="27455" y="72862"/>
                    <a:pt x="65687" y="107636"/>
                    <a:pt x="111004" y="130492"/>
                  </a:cubicBezTo>
                  <a:cubicBezTo>
                    <a:pt x="135693" y="108108"/>
                    <a:pt x="158710" y="83945"/>
                    <a:pt x="179869" y="58198"/>
                  </a:cubicBezTo>
                  <a:cubicBezTo>
                    <a:pt x="190753" y="40049"/>
                    <a:pt x="199026" y="20457"/>
                    <a:pt x="204444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CCBCF38-7963-3460-FDB9-04D6DEAB2F6D}"/>
                </a:ext>
              </a:extLst>
            </p:cNvPr>
            <p:cNvSpPr/>
            <p:nvPr/>
          </p:nvSpPr>
          <p:spPr>
            <a:xfrm>
              <a:off x="5855912" y="2542564"/>
              <a:ext cx="46729" cy="97194"/>
            </a:xfrm>
            <a:custGeom>
              <a:avLst/>
              <a:gdLst>
                <a:gd name="connsiteX0" fmla="*/ 40062 w 46729"/>
                <a:gd name="connsiteY0" fmla="*/ 12231 h 97194"/>
                <a:gd name="connsiteX1" fmla="*/ 3867 w 46729"/>
                <a:gd name="connsiteY1" fmla="*/ 9279 h 97194"/>
                <a:gd name="connsiteX2" fmla="*/ 17393 w 46729"/>
                <a:gd name="connsiteY2" fmla="*/ 74334 h 97194"/>
                <a:gd name="connsiteX3" fmla="*/ 46730 w 46729"/>
                <a:gd name="connsiteY3" fmla="*/ 97194 h 9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9" h="97194">
                  <a:moveTo>
                    <a:pt x="40062" y="12231"/>
                  </a:moveTo>
                  <a:cubicBezTo>
                    <a:pt x="40062" y="12231"/>
                    <a:pt x="11487" y="-13200"/>
                    <a:pt x="3867" y="9279"/>
                  </a:cubicBezTo>
                  <a:cubicBezTo>
                    <a:pt x="-4413" y="31768"/>
                    <a:pt x="835" y="57009"/>
                    <a:pt x="17393" y="74334"/>
                  </a:cubicBezTo>
                  <a:cubicBezTo>
                    <a:pt x="35395" y="94146"/>
                    <a:pt x="46730" y="97194"/>
                    <a:pt x="46730" y="97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589AD85-AC37-CDBA-1039-E630D2AE89BA}"/>
                </a:ext>
              </a:extLst>
            </p:cNvPr>
            <p:cNvSpPr/>
            <p:nvPr/>
          </p:nvSpPr>
          <p:spPr>
            <a:xfrm>
              <a:off x="6153626" y="2574287"/>
              <a:ext cx="57021" cy="91474"/>
            </a:xfrm>
            <a:custGeom>
              <a:avLst/>
              <a:gdLst>
                <a:gd name="connsiteX0" fmla="*/ 19431 w 57021"/>
                <a:gd name="connsiteY0" fmla="*/ 8511 h 91474"/>
                <a:gd name="connsiteX1" fmla="*/ 55817 w 57021"/>
                <a:gd name="connsiteY1" fmla="*/ 11083 h 91474"/>
                <a:gd name="connsiteX2" fmla="*/ 32480 w 57021"/>
                <a:gd name="connsiteY2" fmla="*/ 73377 h 91474"/>
                <a:gd name="connsiteX3" fmla="*/ 0 w 57021"/>
                <a:gd name="connsiteY3" fmla="*/ 91474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1" h="91474">
                  <a:moveTo>
                    <a:pt x="19431" y="8511"/>
                  </a:moveTo>
                  <a:cubicBezTo>
                    <a:pt x="19431" y="8511"/>
                    <a:pt x="51911" y="-12253"/>
                    <a:pt x="55817" y="11083"/>
                  </a:cubicBezTo>
                  <a:cubicBezTo>
                    <a:pt x="60468" y="34592"/>
                    <a:pt x="51433" y="58710"/>
                    <a:pt x="32480" y="73377"/>
                  </a:cubicBezTo>
                  <a:cubicBezTo>
                    <a:pt x="11716" y="90236"/>
                    <a:pt x="0" y="91474"/>
                    <a:pt x="0" y="914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3813E77-A615-9E12-8271-BAC7CCEBDB80}"/>
                </a:ext>
              </a:extLst>
            </p:cNvPr>
            <p:cNvSpPr/>
            <p:nvPr/>
          </p:nvSpPr>
          <p:spPr>
            <a:xfrm>
              <a:off x="5886560" y="2294483"/>
              <a:ext cx="307817" cy="478603"/>
            </a:xfrm>
            <a:custGeom>
              <a:avLst/>
              <a:gdLst>
                <a:gd name="connsiteX0" fmla="*/ 132287 w 307817"/>
                <a:gd name="connsiteY0" fmla="*/ 26473 h 478603"/>
                <a:gd name="connsiteX1" fmla="*/ 31132 w 307817"/>
                <a:gd name="connsiteY1" fmla="*/ 74098 h 478603"/>
                <a:gd name="connsiteX2" fmla="*/ 80 w 307817"/>
                <a:gd name="connsiteY2" fmla="*/ 293173 h 478603"/>
                <a:gd name="connsiteX3" fmla="*/ 38942 w 307817"/>
                <a:gd name="connsiteY3" fmla="*/ 425380 h 478603"/>
                <a:gd name="connsiteX4" fmla="*/ 116761 w 307817"/>
                <a:gd name="connsiteY4" fmla="*/ 478530 h 478603"/>
                <a:gd name="connsiteX5" fmla="*/ 238586 w 307817"/>
                <a:gd name="connsiteY5" fmla="*/ 433095 h 478603"/>
                <a:gd name="connsiteX6" fmla="*/ 278782 w 307817"/>
                <a:gd name="connsiteY6" fmla="*/ 326796 h 478603"/>
                <a:gd name="connsiteX7" fmla="*/ 303356 w 307817"/>
                <a:gd name="connsiteY7" fmla="*/ 141440 h 478603"/>
                <a:gd name="connsiteX8" fmla="*/ 245063 w 307817"/>
                <a:gd name="connsiteY8" fmla="*/ 46857 h 478603"/>
                <a:gd name="connsiteX9" fmla="*/ 132287 w 307817"/>
                <a:gd name="connsiteY9" fmla="*/ 26473 h 47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7" h="478603">
                  <a:moveTo>
                    <a:pt x="132287" y="26473"/>
                  </a:moveTo>
                  <a:cubicBezTo>
                    <a:pt x="132287" y="26473"/>
                    <a:pt x="47991" y="7423"/>
                    <a:pt x="31132" y="74098"/>
                  </a:cubicBezTo>
                  <a:cubicBezTo>
                    <a:pt x="14272" y="140773"/>
                    <a:pt x="-1253" y="245548"/>
                    <a:pt x="80" y="293173"/>
                  </a:cubicBezTo>
                  <a:cubicBezTo>
                    <a:pt x="1414" y="340798"/>
                    <a:pt x="25988" y="411093"/>
                    <a:pt x="38942" y="425380"/>
                  </a:cubicBezTo>
                  <a:cubicBezTo>
                    <a:pt x="51896" y="439668"/>
                    <a:pt x="89520" y="477196"/>
                    <a:pt x="116761" y="478530"/>
                  </a:cubicBezTo>
                  <a:cubicBezTo>
                    <a:pt x="144003" y="479863"/>
                    <a:pt x="208773" y="463004"/>
                    <a:pt x="238586" y="433095"/>
                  </a:cubicBezTo>
                  <a:cubicBezTo>
                    <a:pt x="268399" y="403187"/>
                    <a:pt x="263161" y="374802"/>
                    <a:pt x="278782" y="326796"/>
                  </a:cubicBezTo>
                  <a:cubicBezTo>
                    <a:pt x="294403" y="278790"/>
                    <a:pt x="317643" y="210210"/>
                    <a:pt x="303356" y="141440"/>
                  </a:cubicBezTo>
                  <a:cubicBezTo>
                    <a:pt x="289068" y="72669"/>
                    <a:pt x="299546" y="89624"/>
                    <a:pt x="245063" y="46857"/>
                  </a:cubicBezTo>
                  <a:cubicBezTo>
                    <a:pt x="190580" y="4089"/>
                    <a:pt x="116761" y="-22771"/>
                    <a:pt x="132287" y="264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8CFB1F6-56D9-ED50-B4A2-0670C990B326}"/>
                </a:ext>
              </a:extLst>
            </p:cNvPr>
            <p:cNvSpPr/>
            <p:nvPr/>
          </p:nvSpPr>
          <p:spPr>
            <a:xfrm>
              <a:off x="5891498" y="2294606"/>
              <a:ext cx="302864" cy="302955"/>
            </a:xfrm>
            <a:custGeom>
              <a:avLst/>
              <a:gdLst>
                <a:gd name="connsiteX0" fmla="*/ 298418 w 302864"/>
                <a:gd name="connsiteY0" fmla="*/ 141698 h 302955"/>
                <a:gd name="connsiteX1" fmla="*/ 240125 w 302864"/>
                <a:gd name="connsiteY1" fmla="*/ 47114 h 302955"/>
                <a:gd name="connsiteX2" fmla="*/ 127349 w 302864"/>
                <a:gd name="connsiteY2" fmla="*/ 26350 h 302955"/>
                <a:gd name="connsiteX3" fmla="*/ 26194 w 302864"/>
                <a:gd name="connsiteY3" fmla="*/ 73975 h 302955"/>
                <a:gd name="connsiteX4" fmla="*/ 0 w 302864"/>
                <a:gd name="connsiteY4" fmla="*/ 219707 h 302955"/>
                <a:gd name="connsiteX5" fmla="*/ 2858 w 302864"/>
                <a:gd name="connsiteY5" fmla="*/ 219136 h 302955"/>
                <a:gd name="connsiteX6" fmla="*/ 21908 w 302864"/>
                <a:gd name="connsiteY6" fmla="*/ 182846 h 302955"/>
                <a:gd name="connsiteX7" fmla="*/ 40100 w 302864"/>
                <a:gd name="connsiteY7" fmla="*/ 101121 h 302955"/>
                <a:gd name="connsiteX8" fmla="*/ 123063 w 302864"/>
                <a:gd name="connsiteY8" fmla="*/ 121886 h 302955"/>
                <a:gd name="connsiteX9" fmla="*/ 225457 w 302864"/>
                <a:gd name="connsiteY9" fmla="*/ 98549 h 302955"/>
                <a:gd name="connsiteX10" fmla="*/ 265652 w 302864"/>
                <a:gd name="connsiteY10" fmla="*/ 156938 h 302955"/>
                <a:gd name="connsiteX11" fmla="*/ 257842 w 302864"/>
                <a:gd name="connsiteY11" fmla="*/ 204563 h 302955"/>
                <a:gd name="connsiteX12" fmla="*/ 277368 w 302864"/>
                <a:gd name="connsiteY12" fmla="*/ 244758 h 302955"/>
                <a:gd name="connsiteX13" fmla="*/ 280988 w 302864"/>
                <a:gd name="connsiteY13" fmla="*/ 302956 h 302955"/>
                <a:gd name="connsiteX14" fmla="*/ 298418 w 302864"/>
                <a:gd name="connsiteY14" fmla="*/ 141698 h 30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864" h="302955">
                  <a:moveTo>
                    <a:pt x="298418" y="141698"/>
                  </a:moveTo>
                  <a:cubicBezTo>
                    <a:pt x="284226" y="73022"/>
                    <a:pt x="294608" y="89882"/>
                    <a:pt x="240125" y="47114"/>
                  </a:cubicBezTo>
                  <a:cubicBezTo>
                    <a:pt x="185642" y="4347"/>
                    <a:pt x="111824" y="-22894"/>
                    <a:pt x="127349" y="26350"/>
                  </a:cubicBezTo>
                  <a:cubicBezTo>
                    <a:pt x="127349" y="26350"/>
                    <a:pt x="43053" y="7300"/>
                    <a:pt x="26194" y="73975"/>
                  </a:cubicBezTo>
                  <a:cubicBezTo>
                    <a:pt x="14685" y="122012"/>
                    <a:pt x="5939" y="170669"/>
                    <a:pt x="0" y="219707"/>
                  </a:cubicBezTo>
                  <a:lnTo>
                    <a:pt x="2858" y="219136"/>
                  </a:lnTo>
                  <a:cubicBezTo>
                    <a:pt x="2858" y="219136"/>
                    <a:pt x="19717" y="216564"/>
                    <a:pt x="21908" y="182846"/>
                  </a:cubicBezTo>
                  <a:cubicBezTo>
                    <a:pt x="24098" y="149127"/>
                    <a:pt x="25813" y="102455"/>
                    <a:pt x="40100" y="101121"/>
                  </a:cubicBezTo>
                  <a:cubicBezTo>
                    <a:pt x="54388" y="99788"/>
                    <a:pt x="80296" y="136173"/>
                    <a:pt x="123063" y="121886"/>
                  </a:cubicBezTo>
                  <a:cubicBezTo>
                    <a:pt x="165830" y="107598"/>
                    <a:pt x="189167" y="83024"/>
                    <a:pt x="225457" y="98549"/>
                  </a:cubicBezTo>
                  <a:cubicBezTo>
                    <a:pt x="261747" y="114075"/>
                    <a:pt x="274701" y="143984"/>
                    <a:pt x="265652" y="156938"/>
                  </a:cubicBezTo>
                  <a:cubicBezTo>
                    <a:pt x="256604" y="169892"/>
                    <a:pt x="248793" y="189323"/>
                    <a:pt x="257842" y="204563"/>
                  </a:cubicBezTo>
                  <a:cubicBezTo>
                    <a:pt x="266193" y="216985"/>
                    <a:pt x="272766" y="230515"/>
                    <a:pt x="277368" y="244758"/>
                  </a:cubicBezTo>
                  <a:cubicBezTo>
                    <a:pt x="279273" y="253426"/>
                    <a:pt x="280511" y="286668"/>
                    <a:pt x="280988" y="302956"/>
                  </a:cubicBezTo>
                  <a:cubicBezTo>
                    <a:pt x="295656" y="258093"/>
                    <a:pt x="310515" y="199895"/>
                    <a:pt x="298418" y="14169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1968A1C9-3568-6001-E89F-A14765558EE6}"/>
                </a:ext>
              </a:extLst>
            </p:cNvPr>
            <p:cNvSpPr/>
            <p:nvPr/>
          </p:nvSpPr>
          <p:spPr>
            <a:xfrm>
              <a:off x="5998083" y="2523172"/>
              <a:ext cx="9048" cy="44100"/>
            </a:xfrm>
            <a:custGeom>
              <a:avLst/>
              <a:gdLst>
                <a:gd name="connsiteX0" fmla="*/ 2572 w 9048"/>
                <a:gd name="connsiteY0" fmla="*/ 0 h 44100"/>
                <a:gd name="connsiteX1" fmla="*/ 9049 w 9048"/>
                <a:gd name="connsiteY1" fmla="*/ 20765 h 44100"/>
                <a:gd name="connsiteX2" fmla="*/ 0 w 9048"/>
                <a:gd name="connsiteY2" fmla="*/ 44101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44100">
                  <a:moveTo>
                    <a:pt x="2572" y="0"/>
                  </a:moveTo>
                  <a:lnTo>
                    <a:pt x="9049" y="20765"/>
                  </a:lnTo>
                  <a:lnTo>
                    <a:pt x="0" y="44101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0FEFBD2D-24FF-CD31-CEEC-978FAC1465B4}"/>
                </a:ext>
              </a:extLst>
            </p:cNvPr>
            <p:cNvSpPr/>
            <p:nvPr/>
          </p:nvSpPr>
          <p:spPr>
            <a:xfrm>
              <a:off x="5996749" y="2604896"/>
              <a:ext cx="51911" cy="13687"/>
            </a:xfrm>
            <a:custGeom>
              <a:avLst/>
              <a:gdLst>
                <a:gd name="connsiteX0" fmla="*/ 0 w 51911"/>
                <a:gd name="connsiteY0" fmla="*/ 0 h 13687"/>
                <a:gd name="connsiteX1" fmla="*/ 51911 w 51911"/>
                <a:gd name="connsiteY1" fmla="*/ 7715 h 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11" h="13687">
                  <a:moveTo>
                    <a:pt x="0" y="0"/>
                  </a:moveTo>
                  <a:cubicBezTo>
                    <a:pt x="0" y="3810"/>
                    <a:pt x="20764" y="23336"/>
                    <a:pt x="51911" y="771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34981F0-5E88-9888-FE5F-0B0C65C94A29}"/>
                </a:ext>
              </a:extLst>
            </p:cNvPr>
            <p:cNvSpPr/>
            <p:nvPr/>
          </p:nvSpPr>
          <p:spPr>
            <a:xfrm>
              <a:off x="6007227" y="2658046"/>
              <a:ext cx="23240" cy="23240"/>
            </a:xfrm>
            <a:custGeom>
              <a:avLst/>
              <a:gdLst>
                <a:gd name="connsiteX0" fmla="*/ 23241 w 23240"/>
                <a:gd name="connsiteY0" fmla="*/ 11620 h 23240"/>
                <a:gd name="connsiteX1" fmla="*/ 11620 w 23240"/>
                <a:gd name="connsiteY1" fmla="*/ 23241 h 23240"/>
                <a:gd name="connsiteX2" fmla="*/ 0 w 23240"/>
                <a:gd name="connsiteY2" fmla="*/ 11620 h 23240"/>
                <a:gd name="connsiteX3" fmla="*/ 11620 w 23240"/>
                <a:gd name="connsiteY3" fmla="*/ 0 h 23240"/>
                <a:gd name="connsiteX4" fmla="*/ 23241 w 23240"/>
                <a:gd name="connsiteY4" fmla="*/ 11620 h 2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3240">
                  <a:moveTo>
                    <a:pt x="23241" y="11620"/>
                  </a:moveTo>
                  <a:cubicBezTo>
                    <a:pt x="23241" y="18038"/>
                    <a:pt x="18038" y="23241"/>
                    <a:pt x="11620" y="23241"/>
                  </a:cubicBezTo>
                  <a:cubicBezTo>
                    <a:pt x="5203" y="23241"/>
                    <a:pt x="0" y="18038"/>
                    <a:pt x="0" y="11620"/>
                  </a:cubicBezTo>
                  <a:cubicBezTo>
                    <a:pt x="0" y="5203"/>
                    <a:pt x="5203" y="0"/>
                    <a:pt x="11620" y="0"/>
                  </a:cubicBezTo>
                  <a:cubicBezTo>
                    <a:pt x="18038" y="0"/>
                    <a:pt x="23241" y="5203"/>
                    <a:pt x="23241" y="116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0306E6E0-2108-B5F7-86DB-3C06D77C36F0}"/>
                </a:ext>
              </a:extLst>
            </p:cNvPr>
            <p:cNvSpPr/>
            <p:nvPr/>
          </p:nvSpPr>
          <p:spPr>
            <a:xfrm>
              <a:off x="5953982" y="2537459"/>
              <a:ext cx="15620" cy="20764"/>
            </a:xfrm>
            <a:custGeom>
              <a:avLst/>
              <a:gdLst>
                <a:gd name="connsiteX0" fmla="*/ 15621 w 15620"/>
                <a:gd name="connsiteY0" fmla="*/ 10382 h 20764"/>
                <a:gd name="connsiteX1" fmla="*/ 7811 w 15620"/>
                <a:gd name="connsiteY1" fmla="*/ 20765 h 20764"/>
                <a:gd name="connsiteX2" fmla="*/ 0 w 15620"/>
                <a:gd name="connsiteY2" fmla="*/ 10382 h 20764"/>
                <a:gd name="connsiteX3" fmla="*/ 7811 w 15620"/>
                <a:gd name="connsiteY3" fmla="*/ 0 h 20764"/>
                <a:gd name="connsiteX4" fmla="*/ 15621 w 15620"/>
                <a:gd name="connsiteY4" fmla="*/ 10382 h 2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20764">
                  <a:moveTo>
                    <a:pt x="15621" y="10382"/>
                  </a:moveTo>
                  <a:cubicBezTo>
                    <a:pt x="15621" y="16097"/>
                    <a:pt x="12097" y="20765"/>
                    <a:pt x="7811" y="20765"/>
                  </a:cubicBezTo>
                  <a:cubicBezTo>
                    <a:pt x="3524" y="20765"/>
                    <a:pt x="0" y="16097"/>
                    <a:pt x="0" y="10382"/>
                  </a:cubicBezTo>
                  <a:cubicBezTo>
                    <a:pt x="0" y="4667"/>
                    <a:pt x="3524" y="0"/>
                    <a:pt x="7811" y="0"/>
                  </a:cubicBezTo>
                  <a:cubicBezTo>
                    <a:pt x="12097" y="0"/>
                    <a:pt x="15621" y="4667"/>
                    <a:pt x="15621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2B829109-86B9-44DC-D4D7-9ACA15040B06}"/>
                </a:ext>
              </a:extLst>
            </p:cNvPr>
            <p:cNvSpPr/>
            <p:nvPr/>
          </p:nvSpPr>
          <p:spPr>
            <a:xfrm>
              <a:off x="6079807" y="2541365"/>
              <a:ext cx="15569" cy="20669"/>
            </a:xfrm>
            <a:custGeom>
              <a:avLst/>
              <a:gdLst>
                <a:gd name="connsiteX0" fmla="*/ 15526 w 15569"/>
                <a:gd name="connsiteY0" fmla="*/ 10382 h 20669"/>
                <a:gd name="connsiteX1" fmla="*/ 7715 w 15569"/>
                <a:gd name="connsiteY1" fmla="*/ 20669 h 20669"/>
                <a:gd name="connsiteX2" fmla="*/ 0 w 15569"/>
                <a:gd name="connsiteY2" fmla="*/ 10382 h 20669"/>
                <a:gd name="connsiteX3" fmla="*/ 7715 w 15569"/>
                <a:gd name="connsiteY3" fmla="*/ 0 h 20669"/>
                <a:gd name="connsiteX4" fmla="*/ 15526 w 15569"/>
                <a:gd name="connsiteY4" fmla="*/ 10382 h 2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9" h="20669">
                  <a:moveTo>
                    <a:pt x="15526" y="10382"/>
                  </a:moveTo>
                  <a:cubicBezTo>
                    <a:pt x="16000" y="15322"/>
                    <a:pt x="12601" y="19799"/>
                    <a:pt x="7715" y="20669"/>
                  </a:cubicBezTo>
                  <a:cubicBezTo>
                    <a:pt x="3429" y="20669"/>
                    <a:pt x="0" y="16097"/>
                    <a:pt x="0" y="10382"/>
                  </a:cubicBezTo>
                  <a:cubicBezTo>
                    <a:pt x="0" y="4667"/>
                    <a:pt x="3429" y="0"/>
                    <a:pt x="7715" y="0"/>
                  </a:cubicBezTo>
                  <a:cubicBezTo>
                    <a:pt x="12001" y="0"/>
                    <a:pt x="15526" y="4572"/>
                    <a:pt x="15526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0FADC2C-44D2-E03B-1EE3-E6F75A78884E}"/>
                </a:ext>
              </a:extLst>
            </p:cNvPr>
            <p:cNvSpPr/>
            <p:nvPr/>
          </p:nvSpPr>
          <p:spPr>
            <a:xfrm>
              <a:off x="5933312" y="2504623"/>
              <a:ext cx="57150" cy="10738"/>
            </a:xfrm>
            <a:custGeom>
              <a:avLst/>
              <a:gdLst>
                <a:gd name="connsiteX0" fmla="*/ 0 w 57150"/>
                <a:gd name="connsiteY0" fmla="*/ 3023 h 10738"/>
                <a:gd name="connsiteX1" fmla="*/ 57150 w 57150"/>
                <a:gd name="connsiteY1" fmla="*/ 10739 h 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738">
                  <a:moveTo>
                    <a:pt x="0" y="3023"/>
                  </a:moveTo>
                  <a:cubicBezTo>
                    <a:pt x="19262" y="-2876"/>
                    <a:pt x="40141" y="-57"/>
                    <a:pt x="57150" y="10739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38558391-8858-1E89-FB09-2D1FBC8D851A}"/>
                </a:ext>
              </a:extLst>
            </p:cNvPr>
            <p:cNvSpPr/>
            <p:nvPr/>
          </p:nvSpPr>
          <p:spPr>
            <a:xfrm>
              <a:off x="6064186" y="2515497"/>
              <a:ext cx="72580" cy="9008"/>
            </a:xfrm>
            <a:custGeom>
              <a:avLst/>
              <a:gdLst>
                <a:gd name="connsiteX0" fmla="*/ 0 w 72580"/>
                <a:gd name="connsiteY0" fmla="*/ 7675 h 9008"/>
                <a:gd name="connsiteX1" fmla="*/ 72580 w 72580"/>
                <a:gd name="connsiteY1" fmla="*/ 9009 h 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" h="9008">
                  <a:moveTo>
                    <a:pt x="0" y="7675"/>
                  </a:moveTo>
                  <a:cubicBezTo>
                    <a:pt x="23123" y="-3008"/>
                    <a:pt x="49865" y="-2516"/>
                    <a:pt x="72580" y="9009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0B2A64-6CEB-7FBB-9EE6-B8586E5478F6}"/>
              </a:ext>
            </a:extLst>
          </p:cNvPr>
          <p:cNvGrpSpPr/>
          <p:nvPr/>
        </p:nvGrpSpPr>
        <p:grpSpPr>
          <a:xfrm>
            <a:off x="1083524" y="400404"/>
            <a:ext cx="2669769" cy="2495175"/>
            <a:chOff x="382772" y="-616689"/>
            <a:chExt cx="2321492" cy="204145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181F871-BC92-6C05-64E9-54C80E9B56D5}"/>
                </a:ext>
              </a:extLst>
            </p:cNvPr>
            <p:cNvSpPr/>
            <p:nvPr/>
          </p:nvSpPr>
          <p:spPr>
            <a:xfrm>
              <a:off x="382772" y="-616689"/>
              <a:ext cx="2321492" cy="2041451"/>
            </a:xfrm>
            <a:custGeom>
              <a:avLst/>
              <a:gdLst>
                <a:gd name="connsiteX0" fmla="*/ 0 w 2321492"/>
                <a:gd name="connsiteY0" fmla="*/ 1020726 h 2041451"/>
                <a:gd name="connsiteX1" fmla="*/ 1160746 w 2321492"/>
                <a:gd name="connsiteY1" fmla="*/ 0 h 2041451"/>
                <a:gd name="connsiteX2" fmla="*/ 2321492 w 2321492"/>
                <a:gd name="connsiteY2" fmla="*/ 1020726 h 2041451"/>
                <a:gd name="connsiteX3" fmla="*/ 1160746 w 2321492"/>
                <a:gd name="connsiteY3" fmla="*/ 2041452 h 2041451"/>
                <a:gd name="connsiteX4" fmla="*/ 0 w 2321492"/>
                <a:gd name="connsiteY4" fmla="*/ 1020726 h 20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492" h="2041451" fill="none" extrusionOk="0">
                  <a:moveTo>
                    <a:pt x="0" y="1020726"/>
                  </a:moveTo>
                  <a:cubicBezTo>
                    <a:pt x="155445" y="439139"/>
                    <a:pt x="543442" y="-42565"/>
                    <a:pt x="1160746" y="0"/>
                  </a:cubicBezTo>
                  <a:cubicBezTo>
                    <a:pt x="1666439" y="-10755"/>
                    <a:pt x="2404395" y="414629"/>
                    <a:pt x="2321492" y="1020726"/>
                  </a:cubicBezTo>
                  <a:cubicBezTo>
                    <a:pt x="2282872" y="1494985"/>
                    <a:pt x="1822564" y="1932006"/>
                    <a:pt x="1160746" y="2041452"/>
                  </a:cubicBezTo>
                  <a:cubicBezTo>
                    <a:pt x="471573" y="1957241"/>
                    <a:pt x="-67546" y="1577191"/>
                    <a:pt x="0" y="1020726"/>
                  </a:cubicBezTo>
                  <a:close/>
                </a:path>
                <a:path w="2321492" h="2041451" stroke="0" extrusionOk="0">
                  <a:moveTo>
                    <a:pt x="0" y="1020726"/>
                  </a:moveTo>
                  <a:cubicBezTo>
                    <a:pt x="21063" y="484307"/>
                    <a:pt x="564667" y="110724"/>
                    <a:pt x="1160746" y="0"/>
                  </a:cubicBezTo>
                  <a:cubicBezTo>
                    <a:pt x="1872430" y="-45559"/>
                    <a:pt x="2299887" y="459610"/>
                    <a:pt x="2321492" y="1020726"/>
                  </a:cubicBezTo>
                  <a:cubicBezTo>
                    <a:pt x="2435988" y="1536442"/>
                    <a:pt x="1748450" y="2179568"/>
                    <a:pt x="1160746" y="2041452"/>
                  </a:cubicBezTo>
                  <a:cubicBezTo>
                    <a:pt x="536380" y="2045028"/>
                    <a:pt x="8031" y="1732053"/>
                    <a:pt x="0" y="1020726"/>
                  </a:cubicBezTo>
                  <a:close/>
                </a:path>
              </a:pathLst>
            </a:custGeom>
            <a:solidFill>
              <a:srgbClr val="FAFBFF">
                <a:lumMod val="75000"/>
              </a:srgbClr>
            </a:solidFill>
            <a:ln w="25400" cap="flat" cmpd="sng" algn="ctr">
              <a:solidFill>
                <a:srgbClr val="21272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58184149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fik 62" descr="Kurzhantel mit einfarbiger Füllung">
              <a:extLst>
                <a:ext uri="{FF2B5EF4-FFF2-40B4-BE49-F238E27FC236}">
                  <a16:creationId xmlns:a16="http://schemas.microsoft.com/office/drawing/2014/main" id="{D059E6EC-09E0-201B-ED96-D148B55E9C66}"/>
                </a:ext>
              </a:extLst>
            </p:cNvPr>
            <p:cNvGrpSpPr/>
            <p:nvPr/>
          </p:nvGrpSpPr>
          <p:grpSpPr>
            <a:xfrm rot="19741007">
              <a:off x="981364" y="109614"/>
              <a:ext cx="1125433" cy="662779"/>
              <a:chOff x="4054972" y="327981"/>
              <a:chExt cx="1398624" cy="762886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16C9B7CA-5664-DF29-4415-1D56280F01A7}"/>
                  </a:ext>
                </a:extLst>
              </p:cNvPr>
              <p:cNvSpPr/>
              <p:nvPr/>
            </p:nvSpPr>
            <p:spPr>
              <a:xfrm>
                <a:off x="4054972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63574 h 127147"/>
                  <a:gd name="connsiteX1" fmla="*/ 63574 w 63573"/>
                  <a:gd name="connsiteY1" fmla="*/ 127148 h 127147"/>
                  <a:gd name="connsiteX2" fmla="*/ 63574 w 63573"/>
                  <a:gd name="connsiteY2" fmla="*/ 0 h 127147"/>
                  <a:gd name="connsiteX3" fmla="*/ 0 w 63573"/>
                  <a:gd name="connsiteY3" fmla="*/ 63574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63574"/>
                    </a:moveTo>
                    <a:cubicBezTo>
                      <a:pt x="39" y="104345"/>
                      <a:pt x="26461" y="123600"/>
                      <a:pt x="63574" y="127148"/>
                    </a:cubicBezTo>
                    <a:cubicBezTo>
                      <a:pt x="74571" y="105792"/>
                      <a:pt x="67415" y="25670"/>
                      <a:pt x="63574" y="0"/>
                    </a:cubicBezTo>
                    <a:cubicBezTo>
                      <a:pt x="27903" y="1426"/>
                      <a:pt x="824" y="30595"/>
                      <a:pt x="0" y="63574"/>
                    </a:cubicBezTo>
                    <a:close/>
                  </a:path>
                  <a:path w="63573" h="127147" stroke="0" extrusionOk="0">
                    <a:moveTo>
                      <a:pt x="0" y="63574"/>
                    </a:moveTo>
                    <a:cubicBezTo>
                      <a:pt x="2249" y="92960"/>
                      <a:pt x="24306" y="128541"/>
                      <a:pt x="63574" y="127148"/>
                    </a:cubicBezTo>
                    <a:cubicBezTo>
                      <a:pt x="65069" y="98537"/>
                      <a:pt x="64089" y="35363"/>
                      <a:pt x="63574" y="0"/>
                    </a:cubicBezTo>
                    <a:cubicBezTo>
                      <a:pt x="30719" y="3131"/>
                      <a:pt x="1753" y="28218"/>
                      <a:pt x="0" y="63574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58133041">
                      <a:custGeom>
                        <a:avLst/>
                        <a:gdLst>
                          <a:gd name="connsiteX0" fmla="*/ 0 w 63573"/>
                          <a:gd name="connsiteY0" fmla="*/ 63574 h 127147"/>
                          <a:gd name="connsiteX1" fmla="*/ 63574 w 63573"/>
                          <a:gd name="connsiteY1" fmla="*/ 127148 h 127147"/>
                          <a:gd name="connsiteX2" fmla="*/ 63574 w 63573"/>
                          <a:gd name="connsiteY2" fmla="*/ 0 h 127147"/>
                          <a:gd name="connsiteX3" fmla="*/ 0 w 63573"/>
                          <a:gd name="connsiteY3" fmla="*/ 63574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63574"/>
                            </a:moveTo>
                            <a:cubicBezTo>
                              <a:pt x="0" y="98539"/>
                              <a:pt x="28608" y="127148"/>
                              <a:pt x="63574" y="127148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6948F436-CB66-4E9E-173B-A860878CD7F4}"/>
                  </a:ext>
                </a:extLst>
              </p:cNvPr>
              <p:cNvSpPr/>
              <p:nvPr/>
            </p:nvSpPr>
            <p:spPr>
              <a:xfrm>
                <a:off x="5390023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0 h 127147"/>
                  <a:gd name="connsiteX1" fmla="*/ 0 w 63573"/>
                  <a:gd name="connsiteY1" fmla="*/ 127148 h 127147"/>
                  <a:gd name="connsiteX2" fmla="*/ 63574 w 63573"/>
                  <a:gd name="connsiteY2" fmla="*/ 63574 h 127147"/>
                  <a:gd name="connsiteX3" fmla="*/ 0 w 63573"/>
                  <a:gd name="connsiteY3" fmla="*/ 0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0"/>
                    </a:moveTo>
                    <a:cubicBezTo>
                      <a:pt x="-10147" y="41042"/>
                      <a:pt x="5002" y="73592"/>
                      <a:pt x="0" y="127148"/>
                    </a:cubicBezTo>
                    <a:cubicBezTo>
                      <a:pt x="39169" y="127475"/>
                      <a:pt x="68760" y="102915"/>
                      <a:pt x="63574" y="63574"/>
                    </a:cubicBezTo>
                    <a:cubicBezTo>
                      <a:pt x="58236" y="24323"/>
                      <a:pt x="29099" y="-568"/>
                      <a:pt x="0" y="0"/>
                    </a:cubicBezTo>
                    <a:close/>
                  </a:path>
                  <a:path w="63573" h="127147" stroke="0" extrusionOk="0">
                    <a:moveTo>
                      <a:pt x="0" y="0"/>
                    </a:moveTo>
                    <a:cubicBezTo>
                      <a:pt x="-157" y="38245"/>
                      <a:pt x="-10467" y="66460"/>
                      <a:pt x="0" y="127148"/>
                    </a:cubicBezTo>
                    <a:cubicBezTo>
                      <a:pt x="39893" y="129432"/>
                      <a:pt x="66999" y="98939"/>
                      <a:pt x="63574" y="63574"/>
                    </a:cubicBezTo>
                    <a:cubicBezTo>
                      <a:pt x="64212" y="31015"/>
                      <a:pt x="32951" y="-5363"/>
                      <a:pt x="0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303706008">
                      <a:custGeom>
                        <a:avLst/>
                        <a:gdLst>
                          <a:gd name="connsiteX0" fmla="*/ 0 w 63573"/>
                          <a:gd name="connsiteY0" fmla="*/ 0 h 127147"/>
                          <a:gd name="connsiteX1" fmla="*/ 0 w 63573"/>
                          <a:gd name="connsiteY1" fmla="*/ 127148 h 127147"/>
                          <a:gd name="connsiteX2" fmla="*/ 63574 w 63573"/>
                          <a:gd name="connsiteY2" fmla="*/ 63574 h 127147"/>
                          <a:gd name="connsiteX3" fmla="*/ 0 w 63573"/>
                          <a:gd name="connsiteY3" fmla="*/ 0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0"/>
                            </a:moveTo>
                            <a:lnTo>
                              <a:pt x="0" y="127148"/>
                            </a:lnTo>
                            <a:cubicBezTo>
                              <a:pt x="34966" y="127148"/>
                              <a:pt x="63574" y="98539"/>
                              <a:pt x="63574" y="63574"/>
                            </a:cubicBezTo>
                            <a:cubicBezTo>
                              <a:pt x="63574" y="28608"/>
                              <a:pt x="34966" y="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7FC673D-2E12-B268-064F-BAA57BCD391C}"/>
                  </a:ext>
                </a:extLst>
              </p:cNvPr>
              <p:cNvSpPr/>
              <p:nvPr/>
            </p:nvSpPr>
            <p:spPr>
              <a:xfrm>
                <a:off x="4150333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4569" y="-1158"/>
                      <a:pt x="68330" y="246"/>
                      <a:pt x="63574" y="0"/>
                    </a:cubicBezTo>
                    <a:cubicBezTo>
                      <a:pt x="25793" y="-4905"/>
                      <a:pt x="4650" y="27846"/>
                      <a:pt x="0" y="63574"/>
                    </a:cubicBezTo>
                    <a:cubicBezTo>
                      <a:pt x="21655" y="126415"/>
                      <a:pt x="-7388" y="363622"/>
                      <a:pt x="0" y="413230"/>
                    </a:cubicBezTo>
                    <a:cubicBezTo>
                      <a:pt x="-825" y="447233"/>
                      <a:pt x="29219" y="477241"/>
                      <a:pt x="63574" y="476804"/>
                    </a:cubicBezTo>
                    <a:cubicBezTo>
                      <a:pt x="67325" y="476711"/>
                      <a:pt x="74686" y="477723"/>
                      <a:pt x="79467" y="476804"/>
                    </a:cubicBezTo>
                    <a:cubicBezTo>
                      <a:pt x="111070" y="482251"/>
                      <a:pt x="148086" y="444402"/>
                      <a:pt x="143041" y="413230"/>
                    </a:cubicBezTo>
                    <a:cubicBezTo>
                      <a:pt x="121037" y="330654"/>
                      <a:pt x="127175" y="156397"/>
                      <a:pt x="143041" y="63574"/>
                    </a:cubicBezTo>
                    <a:cubicBezTo>
                      <a:pt x="143504" y="31234"/>
                      <a:pt x="112301" y="-2737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4770" y="-968"/>
                      <a:pt x="70094" y="701"/>
                      <a:pt x="63574" y="0"/>
                    </a:cubicBezTo>
                    <a:cubicBezTo>
                      <a:pt x="28883" y="-815"/>
                      <a:pt x="1873" y="29533"/>
                      <a:pt x="0" y="63574"/>
                    </a:cubicBezTo>
                    <a:cubicBezTo>
                      <a:pt x="21882" y="215547"/>
                      <a:pt x="-20067" y="343138"/>
                      <a:pt x="0" y="413230"/>
                    </a:cubicBezTo>
                    <a:cubicBezTo>
                      <a:pt x="-1436" y="447282"/>
                      <a:pt x="32973" y="478785"/>
                      <a:pt x="63574" y="476804"/>
                    </a:cubicBezTo>
                    <a:cubicBezTo>
                      <a:pt x="65676" y="476734"/>
                      <a:pt x="76741" y="476460"/>
                      <a:pt x="79467" y="476804"/>
                    </a:cubicBezTo>
                    <a:cubicBezTo>
                      <a:pt x="118407" y="481183"/>
                      <a:pt x="149322" y="448928"/>
                      <a:pt x="143041" y="413230"/>
                    </a:cubicBezTo>
                    <a:cubicBezTo>
                      <a:pt x="126551" y="295481"/>
                      <a:pt x="119061" y="223780"/>
                      <a:pt x="143041" y="63574"/>
                    </a:cubicBezTo>
                    <a:cubicBezTo>
                      <a:pt x="146461" y="31451"/>
                      <a:pt x="114643" y="4135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2349286301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540127A4-AE38-8070-C17E-DFC002C74BF5}"/>
                  </a:ext>
                </a:extLst>
              </p:cNvPr>
              <p:cNvSpPr/>
              <p:nvPr/>
            </p:nvSpPr>
            <p:spPr>
              <a:xfrm>
                <a:off x="5215195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3680" y="-2"/>
                      <a:pt x="70004" y="-873"/>
                      <a:pt x="63574" y="0"/>
                    </a:cubicBezTo>
                    <a:cubicBezTo>
                      <a:pt x="31388" y="4294"/>
                      <a:pt x="-700" y="24222"/>
                      <a:pt x="0" y="63574"/>
                    </a:cubicBezTo>
                    <a:cubicBezTo>
                      <a:pt x="-26800" y="137885"/>
                      <a:pt x="-14757" y="298865"/>
                      <a:pt x="0" y="413230"/>
                    </a:cubicBezTo>
                    <a:cubicBezTo>
                      <a:pt x="-1216" y="448428"/>
                      <a:pt x="29690" y="476546"/>
                      <a:pt x="63574" y="476804"/>
                    </a:cubicBezTo>
                    <a:cubicBezTo>
                      <a:pt x="67314" y="476582"/>
                      <a:pt x="74316" y="477174"/>
                      <a:pt x="79467" y="476804"/>
                    </a:cubicBezTo>
                    <a:cubicBezTo>
                      <a:pt x="117208" y="477142"/>
                      <a:pt x="136716" y="451082"/>
                      <a:pt x="143041" y="413230"/>
                    </a:cubicBezTo>
                    <a:cubicBezTo>
                      <a:pt x="151095" y="293871"/>
                      <a:pt x="135899" y="146876"/>
                      <a:pt x="143041" y="63574"/>
                    </a:cubicBezTo>
                    <a:cubicBezTo>
                      <a:pt x="143247" y="29882"/>
                      <a:pt x="110079" y="-820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7235" y="-108"/>
                      <a:pt x="68593" y="-1278"/>
                      <a:pt x="63574" y="0"/>
                    </a:cubicBezTo>
                    <a:cubicBezTo>
                      <a:pt x="29163" y="-403"/>
                      <a:pt x="-5807" y="31439"/>
                      <a:pt x="0" y="63574"/>
                    </a:cubicBezTo>
                    <a:cubicBezTo>
                      <a:pt x="7154" y="188319"/>
                      <a:pt x="-3246" y="345147"/>
                      <a:pt x="0" y="413230"/>
                    </a:cubicBezTo>
                    <a:cubicBezTo>
                      <a:pt x="-2901" y="446814"/>
                      <a:pt x="23663" y="476482"/>
                      <a:pt x="63574" y="476804"/>
                    </a:cubicBezTo>
                    <a:cubicBezTo>
                      <a:pt x="66703" y="475578"/>
                      <a:pt x="72488" y="477600"/>
                      <a:pt x="79467" y="476804"/>
                    </a:cubicBezTo>
                    <a:cubicBezTo>
                      <a:pt x="117988" y="482511"/>
                      <a:pt x="146023" y="445407"/>
                      <a:pt x="143041" y="413230"/>
                    </a:cubicBezTo>
                    <a:cubicBezTo>
                      <a:pt x="141436" y="315451"/>
                      <a:pt x="158825" y="119292"/>
                      <a:pt x="143041" y="63574"/>
                    </a:cubicBezTo>
                    <a:cubicBezTo>
                      <a:pt x="139730" y="23571"/>
                      <a:pt x="114821" y="-416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701133480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EE15DEA-5C01-E6DC-45A6-21619F65FB48}"/>
                  </a:ext>
                </a:extLst>
              </p:cNvPr>
              <p:cNvSpPr/>
              <p:nvPr/>
            </p:nvSpPr>
            <p:spPr>
              <a:xfrm>
                <a:off x="4325161" y="327981"/>
                <a:ext cx="858246" cy="762886"/>
              </a:xfrm>
              <a:custGeom>
                <a:avLst/>
                <a:gdLst>
                  <a:gd name="connsiteX0" fmla="*/ 794673 w 858246"/>
                  <a:gd name="connsiteY0" fmla="*/ 0 h 762886"/>
                  <a:gd name="connsiteX1" fmla="*/ 762886 w 858246"/>
                  <a:gd name="connsiteY1" fmla="*/ 0 h 762886"/>
                  <a:gd name="connsiteX2" fmla="*/ 699312 w 858246"/>
                  <a:gd name="connsiteY2" fmla="*/ 63574 h 762886"/>
                  <a:gd name="connsiteX3" fmla="*/ 699312 w 858246"/>
                  <a:gd name="connsiteY3" fmla="*/ 286082 h 762886"/>
                  <a:gd name="connsiteX4" fmla="*/ 158935 w 858246"/>
                  <a:gd name="connsiteY4" fmla="*/ 286082 h 762886"/>
                  <a:gd name="connsiteX5" fmla="*/ 158935 w 858246"/>
                  <a:gd name="connsiteY5" fmla="*/ 63574 h 762886"/>
                  <a:gd name="connsiteX6" fmla="*/ 95361 w 858246"/>
                  <a:gd name="connsiteY6" fmla="*/ 0 h 762886"/>
                  <a:gd name="connsiteX7" fmla="*/ 63574 w 858246"/>
                  <a:gd name="connsiteY7" fmla="*/ 0 h 762886"/>
                  <a:gd name="connsiteX8" fmla="*/ 0 w 858246"/>
                  <a:gd name="connsiteY8" fmla="*/ 63574 h 762886"/>
                  <a:gd name="connsiteX9" fmla="*/ 0 w 858246"/>
                  <a:gd name="connsiteY9" fmla="*/ 699312 h 762886"/>
                  <a:gd name="connsiteX10" fmla="*/ 63574 w 858246"/>
                  <a:gd name="connsiteY10" fmla="*/ 762886 h 762886"/>
                  <a:gd name="connsiteX11" fmla="*/ 95361 w 858246"/>
                  <a:gd name="connsiteY11" fmla="*/ 762886 h 762886"/>
                  <a:gd name="connsiteX12" fmla="*/ 158935 w 858246"/>
                  <a:gd name="connsiteY12" fmla="*/ 699312 h 762886"/>
                  <a:gd name="connsiteX13" fmla="*/ 158935 w 858246"/>
                  <a:gd name="connsiteY13" fmla="*/ 476804 h 762886"/>
                  <a:gd name="connsiteX14" fmla="*/ 699312 w 858246"/>
                  <a:gd name="connsiteY14" fmla="*/ 476804 h 762886"/>
                  <a:gd name="connsiteX15" fmla="*/ 699312 w 858246"/>
                  <a:gd name="connsiteY15" fmla="*/ 699312 h 762886"/>
                  <a:gd name="connsiteX16" fmla="*/ 762886 w 858246"/>
                  <a:gd name="connsiteY16" fmla="*/ 762886 h 762886"/>
                  <a:gd name="connsiteX17" fmla="*/ 794673 w 858246"/>
                  <a:gd name="connsiteY17" fmla="*/ 762886 h 762886"/>
                  <a:gd name="connsiteX18" fmla="*/ 858247 w 858246"/>
                  <a:gd name="connsiteY18" fmla="*/ 699312 h 762886"/>
                  <a:gd name="connsiteX19" fmla="*/ 858247 w 858246"/>
                  <a:gd name="connsiteY19" fmla="*/ 63574 h 762886"/>
                  <a:gd name="connsiteX20" fmla="*/ 794673 w 858246"/>
                  <a:gd name="connsiteY20" fmla="*/ 0 h 7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8246" h="762886" fill="none" extrusionOk="0">
                    <a:moveTo>
                      <a:pt x="794673" y="0"/>
                    </a:moveTo>
                    <a:cubicBezTo>
                      <a:pt x="785139" y="-1146"/>
                      <a:pt x="769390" y="-512"/>
                      <a:pt x="762886" y="0"/>
                    </a:cubicBezTo>
                    <a:cubicBezTo>
                      <a:pt x="727785" y="4067"/>
                      <a:pt x="696288" y="31918"/>
                      <a:pt x="699312" y="63574"/>
                    </a:cubicBezTo>
                    <a:cubicBezTo>
                      <a:pt x="716427" y="117988"/>
                      <a:pt x="698140" y="183531"/>
                      <a:pt x="699312" y="286082"/>
                    </a:cubicBezTo>
                    <a:cubicBezTo>
                      <a:pt x="432166" y="267569"/>
                      <a:pt x="388182" y="319413"/>
                      <a:pt x="158935" y="286082"/>
                    </a:cubicBezTo>
                    <a:cubicBezTo>
                      <a:pt x="161406" y="229800"/>
                      <a:pt x="152395" y="127647"/>
                      <a:pt x="158935" y="63574"/>
                    </a:cubicBezTo>
                    <a:cubicBezTo>
                      <a:pt x="162074" y="23211"/>
                      <a:pt x="137254" y="-498"/>
                      <a:pt x="95361" y="0"/>
                    </a:cubicBezTo>
                    <a:cubicBezTo>
                      <a:pt x="88617" y="777"/>
                      <a:pt x="77193" y="-1925"/>
                      <a:pt x="63574" y="0"/>
                    </a:cubicBezTo>
                    <a:cubicBezTo>
                      <a:pt x="23614" y="-1894"/>
                      <a:pt x="1497" y="31284"/>
                      <a:pt x="0" y="63574"/>
                    </a:cubicBezTo>
                    <a:cubicBezTo>
                      <a:pt x="56956" y="258205"/>
                      <a:pt x="-4551" y="622977"/>
                      <a:pt x="0" y="699312"/>
                    </a:cubicBezTo>
                    <a:cubicBezTo>
                      <a:pt x="-873" y="731996"/>
                      <a:pt x="24137" y="758919"/>
                      <a:pt x="63574" y="762886"/>
                    </a:cubicBezTo>
                    <a:cubicBezTo>
                      <a:pt x="79009" y="760619"/>
                      <a:pt x="82371" y="760367"/>
                      <a:pt x="95361" y="762886"/>
                    </a:cubicBezTo>
                    <a:cubicBezTo>
                      <a:pt x="132168" y="766465"/>
                      <a:pt x="159239" y="735006"/>
                      <a:pt x="158935" y="699312"/>
                    </a:cubicBezTo>
                    <a:cubicBezTo>
                      <a:pt x="168550" y="674846"/>
                      <a:pt x="142258" y="536087"/>
                      <a:pt x="158935" y="476804"/>
                    </a:cubicBezTo>
                    <a:cubicBezTo>
                      <a:pt x="282617" y="463440"/>
                      <a:pt x="544521" y="453858"/>
                      <a:pt x="699312" y="476804"/>
                    </a:cubicBezTo>
                    <a:cubicBezTo>
                      <a:pt x="695882" y="516224"/>
                      <a:pt x="695138" y="647002"/>
                      <a:pt x="699312" y="699312"/>
                    </a:cubicBezTo>
                    <a:cubicBezTo>
                      <a:pt x="701339" y="736520"/>
                      <a:pt x="725981" y="765608"/>
                      <a:pt x="762886" y="762886"/>
                    </a:cubicBezTo>
                    <a:cubicBezTo>
                      <a:pt x="768610" y="764240"/>
                      <a:pt x="788530" y="764145"/>
                      <a:pt x="794673" y="762886"/>
                    </a:cubicBezTo>
                    <a:cubicBezTo>
                      <a:pt x="835859" y="760106"/>
                      <a:pt x="858488" y="733359"/>
                      <a:pt x="858247" y="699312"/>
                    </a:cubicBezTo>
                    <a:cubicBezTo>
                      <a:pt x="844131" y="448850"/>
                      <a:pt x="825019" y="287695"/>
                      <a:pt x="858247" y="63574"/>
                    </a:cubicBezTo>
                    <a:cubicBezTo>
                      <a:pt x="858842" y="33631"/>
                      <a:pt x="832282" y="1725"/>
                      <a:pt x="794673" y="0"/>
                    </a:cubicBezTo>
                    <a:close/>
                  </a:path>
                  <a:path w="858246" h="762886" stroke="0" extrusionOk="0">
                    <a:moveTo>
                      <a:pt x="794673" y="0"/>
                    </a:moveTo>
                    <a:cubicBezTo>
                      <a:pt x="784048" y="-820"/>
                      <a:pt x="772496" y="2410"/>
                      <a:pt x="762886" y="0"/>
                    </a:cubicBezTo>
                    <a:cubicBezTo>
                      <a:pt x="731966" y="-3358"/>
                      <a:pt x="698771" y="26069"/>
                      <a:pt x="699312" y="63574"/>
                    </a:cubicBezTo>
                    <a:cubicBezTo>
                      <a:pt x="714360" y="138575"/>
                      <a:pt x="707292" y="221551"/>
                      <a:pt x="699312" y="286082"/>
                    </a:cubicBezTo>
                    <a:cubicBezTo>
                      <a:pt x="558323" y="277487"/>
                      <a:pt x="251753" y="242171"/>
                      <a:pt x="158935" y="286082"/>
                    </a:cubicBezTo>
                    <a:cubicBezTo>
                      <a:pt x="177449" y="257242"/>
                      <a:pt x="174693" y="96874"/>
                      <a:pt x="158935" y="63574"/>
                    </a:cubicBezTo>
                    <a:cubicBezTo>
                      <a:pt x="154972" y="23587"/>
                      <a:pt x="128527" y="967"/>
                      <a:pt x="95361" y="0"/>
                    </a:cubicBezTo>
                    <a:cubicBezTo>
                      <a:pt x="91700" y="2155"/>
                      <a:pt x="75133" y="580"/>
                      <a:pt x="63574" y="0"/>
                    </a:cubicBezTo>
                    <a:cubicBezTo>
                      <a:pt x="27000" y="-6320"/>
                      <a:pt x="260" y="28976"/>
                      <a:pt x="0" y="63574"/>
                    </a:cubicBezTo>
                    <a:cubicBezTo>
                      <a:pt x="-41798" y="253901"/>
                      <a:pt x="-54899" y="410721"/>
                      <a:pt x="0" y="699312"/>
                    </a:cubicBezTo>
                    <a:cubicBezTo>
                      <a:pt x="4205" y="739000"/>
                      <a:pt x="28916" y="762500"/>
                      <a:pt x="63574" y="762886"/>
                    </a:cubicBezTo>
                    <a:cubicBezTo>
                      <a:pt x="76684" y="760469"/>
                      <a:pt x="85983" y="760892"/>
                      <a:pt x="95361" y="762886"/>
                    </a:cubicBezTo>
                    <a:cubicBezTo>
                      <a:pt x="127742" y="761465"/>
                      <a:pt x="159080" y="735295"/>
                      <a:pt x="158935" y="699312"/>
                    </a:cubicBezTo>
                    <a:cubicBezTo>
                      <a:pt x="139382" y="596660"/>
                      <a:pt x="167644" y="503959"/>
                      <a:pt x="158935" y="476804"/>
                    </a:cubicBezTo>
                    <a:cubicBezTo>
                      <a:pt x="401000" y="462607"/>
                      <a:pt x="505091" y="502033"/>
                      <a:pt x="699312" y="476804"/>
                    </a:cubicBezTo>
                    <a:cubicBezTo>
                      <a:pt x="711707" y="563535"/>
                      <a:pt x="701614" y="613807"/>
                      <a:pt x="699312" y="699312"/>
                    </a:cubicBezTo>
                    <a:cubicBezTo>
                      <a:pt x="700254" y="732321"/>
                      <a:pt x="723365" y="767715"/>
                      <a:pt x="762886" y="762886"/>
                    </a:cubicBezTo>
                    <a:cubicBezTo>
                      <a:pt x="775757" y="760549"/>
                      <a:pt x="782447" y="764043"/>
                      <a:pt x="794673" y="762886"/>
                    </a:cubicBezTo>
                    <a:cubicBezTo>
                      <a:pt x="830785" y="763827"/>
                      <a:pt x="855690" y="739309"/>
                      <a:pt x="858247" y="699312"/>
                    </a:cubicBezTo>
                    <a:cubicBezTo>
                      <a:pt x="813369" y="444862"/>
                      <a:pt x="838673" y="172208"/>
                      <a:pt x="858247" y="63574"/>
                    </a:cubicBezTo>
                    <a:cubicBezTo>
                      <a:pt x="851662" y="28211"/>
                      <a:pt x="834242" y="1168"/>
                      <a:pt x="79467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87724114">
                      <a:custGeom>
                        <a:avLst/>
                        <a:gdLst>
                          <a:gd name="connsiteX0" fmla="*/ 794673 w 858246"/>
                          <a:gd name="connsiteY0" fmla="*/ 0 h 762886"/>
                          <a:gd name="connsiteX1" fmla="*/ 762886 w 858246"/>
                          <a:gd name="connsiteY1" fmla="*/ 0 h 762886"/>
                          <a:gd name="connsiteX2" fmla="*/ 699312 w 858246"/>
                          <a:gd name="connsiteY2" fmla="*/ 63574 h 762886"/>
                          <a:gd name="connsiteX3" fmla="*/ 699312 w 858246"/>
                          <a:gd name="connsiteY3" fmla="*/ 286082 h 762886"/>
                          <a:gd name="connsiteX4" fmla="*/ 158935 w 858246"/>
                          <a:gd name="connsiteY4" fmla="*/ 286082 h 762886"/>
                          <a:gd name="connsiteX5" fmla="*/ 158935 w 858246"/>
                          <a:gd name="connsiteY5" fmla="*/ 63574 h 762886"/>
                          <a:gd name="connsiteX6" fmla="*/ 95361 w 858246"/>
                          <a:gd name="connsiteY6" fmla="*/ 0 h 762886"/>
                          <a:gd name="connsiteX7" fmla="*/ 63574 w 858246"/>
                          <a:gd name="connsiteY7" fmla="*/ 0 h 762886"/>
                          <a:gd name="connsiteX8" fmla="*/ 0 w 858246"/>
                          <a:gd name="connsiteY8" fmla="*/ 63574 h 762886"/>
                          <a:gd name="connsiteX9" fmla="*/ 0 w 858246"/>
                          <a:gd name="connsiteY9" fmla="*/ 699312 h 762886"/>
                          <a:gd name="connsiteX10" fmla="*/ 63574 w 858246"/>
                          <a:gd name="connsiteY10" fmla="*/ 762886 h 762886"/>
                          <a:gd name="connsiteX11" fmla="*/ 95361 w 858246"/>
                          <a:gd name="connsiteY11" fmla="*/ 762886 h 762886"/>
                          <a:gd name="connsiteX12" fmla="*/ 158935 w 858246"/>
                          <a:gd name="connsiteY12" fmla="*/ 699312 h 762886"/>
                          <a:gd name="connsiteX13" fmla="*/ 158935 w 858246"/>
                          <a:gd name="connsiteY13" fmla="*/ 476804 h 762886"/>
                          <a:gd name="connsiteX14" fmla="*/ 699312 w 858246"/>
                          <a:gd name="connsiteY14" fmla="*/ 476804 h 762886"/>
                          <a:gd name="connsiteX15" fmla="*/ 699312 w 858246"/>
                          <a:gd name="connsiteY15" fmla="*/ 699312 h 762886"/>
                          <a:gd name="connsiteX16" fmla="*/ 762886 w 858246"/>
                          <a:gd name="connsiteY16" fmla="*/ 762886 h 762886"/>
                          <a:gd name="connsiteX17" fmla="*/ 794673 w 858246"/>
                          <a:gd name="connsiteY17" fmla="*/ 762886 h 762886"/>
                          <a:gd name="connsiteX18" fmla="*/ 858247 w 858246"/>
                          <a:gd name="connsiteY18" fmla="*/ 699312 h 762886"/>
                          <a:gd name="connsiteX19" fmla="*/ 858247 w 858246"/>
                          <a:gd name="connsiteY19" fmla="*/ 63574 h 762886"/>
                          <a:gd name="connsiteX20" fmla="*/ 794673 w 858246"/>
                          <a:gd name="connsiteY20" fmla="*/ 0 h 762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858246" h="762886">
                            <a:moveTo>
                              <a:pt x="794673" y="0"/>
                            </a:moveTo>
                            <a:lnTo>
                              <a:pt x="762886" y="0"/>
                            </a:lnTo>
                            <a:cubicBezTo>
                              <a:pt x="727920" y="0"/>
                              <a:pt x="699312" y="28608"/>
                              <a:pt x="699312" y="63574"/>
                            </a:cubicBezTo>
                            <a:lnTo>
                              <a:pt x="699312" y="286082"/>
                            </a:lnTo>
                            <a:lnTo>
                              <a:pt x="158935" y="286082"/>
                            </a:lnTo>
                            <a:lnTo>
                              <a:pt x="158935" y="63574"/>
                            </a:lnTo>
                            <a:cubicBezTo>
                              <a:pt x="158935" y="28608"/>
                              <a:pt x="130326" y="0"/>
                              <a:pt x="95361" y="0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699312"/>
                            </a:lnTo>
                            <a:cubicBezTo>
                              <a:pt x="0" y="734278"/>
                              <a:pt x="28608" y="762886"/>
                              <a:pt x="63574" y="762886"/>
                            </a:cubicBezTo>
                            <a:lnTo>
                              <a:pt x="95361" y="762886"/>
                            </a:lnTo>
                            <a:cubicBezTo>
                              <a:pt x="130326" y="762886"/>
                              <a:pt x="158935" y="734278"/>
                              <a:pt x="158935" y="699312"/>
                            </a:cubicBezTo>
                            <a:lnTo>
                              <a:pt x="158935" y="476804"/>
                            </a:lnTo>
                            <a:lnTo>
                              <a:pt x="699312" y="476804"/>
                            </a:lnTo>
                            <a:lnTo>
                              <a:pt x="699312" y="699312"/>
                            </a:lnTo>
                            <a:cubicBezTo>
                              <a:pt x="699312" y="734278"/>
                              <a:pt x="727920" y="762886"/>
                              <a:pt x="762886" y="762886"/>
                            </a:cubicBezTo>
                            <a:lnTo>
                              <a:pt x="794673" y="762886"/>
                            </a:lnTo>
                            <a:cubicBezTo>
                              <a:pt x="829639" y="762886"/>
                              <a:pt x="858247" y="734278"/>
                              <a:pt x="858247" y="699312"/>
                            </a:cubicBezTo>
                            <a:lnTo>
                              <a:pt x="858247" y="63574"/>
                            </a:lnTo>
                            <a:cubicBezTo>
                              <a:pt x="858247" y="28608"/>
                              <a:pt x="829639" y="0"/>
                              <a:pt x="794673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4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25169E95-591B-4A88-191A-B27029FD3326}"/>
              </a:ext>
            </a:extLst>
          </p:cNvPr>
          <p:cNvSpPr/>
          <p:nvPr/>
        </p:nvSpPr>
        <p:spPr>
          <a:xfrm>
            <a:off x="1665765" y="1968192"/>
            <a:ext cx="8861025" cy="3232297"/>
          </a:xfrm>
          <a:custGeom>
            <a:avLst/>
            <a:gdLst>
              <a:gd name="connsiteX0" fmla="*/ 0 w 8861025"/>
              <a:gd name="connsiteY0" fmla="*/ 0 h 3232297"/>
              <a:gd name="connsiteX1" fmla="*/ 1476838 w 8861025"/>
              <a:gd name="connsiteY1" fmla="*/ 0 h 3232297"/>
              <a:gd name="connsiteX2" fmla="*/ 1476838 w 8861025"/>
              <a:gd name="connsiteY2" fmla="*/ 0 h 3232297"/>
              <a:gd name="connsiteX3" fmla="*/ 3692094 w 8861025"/>
              <a:gd name="connsiteY3" fmla="*/ 0 h 3232297"/>
              <a:gd name="connsiteX4" fmla="*/ 8861025 w 8861025"/>
              <a:gd name="connsiteY4" fmla="*/ 0 h 3232297"/>
              <a:gd name="connsiteX5" fmla="*/ 8861025 w 8861025"/>
              <a:gd name="connsiteY5" fmla="*/ 1885507 h 3232297"/>
              <a:gd name="connsiteX6" fmla="*/ 8861025 w 8861025"/>
              <a:gd name="connsiteY6" fmla="*/ 1885507 h 3232297"/>
              <a:gd name="connsiteX7" fmla="*/ 8861025 w 8861025"/>
              <a:gd name="connsiteY7" fmla="*/ 2693581 h 3232297"/>
              <a:gd name="connsiteX8" fmla="*/ 8861025 w 8861025"/>
              <a:gd name="connsiteY8" fmla="*/ 3232297 h 3232297"/>
              <a:gd name="connsiteX9" fmla="*/ 3692094 w 8861025"/>
              <a:gd name="connsiteY9" fmla="*/ 3232297 h 3232297"/>
              <a:gd name="connsiteX10" fmla="*/ 1476838 w 8861025"/>
              <a:gd name="connsiteY10" fmla="*/ 3232297 h 3232297"/>
              <a:gd name="connsiteX11" fmla="*/ 1476838 w 8861025"/>
              <a:gd name="connsiteY11" fmla="*/ 3232297 h 3232297"/>
              <a:gd name="connsiteX12" fmla="*/ 0 w 8861025"/>
              <a:gd name="connsiteY12" fmla="*/ 3232297 h 3232297"/>
              <a:gd name="connsiteX13" fmla="*/ 0 w 8861025"/>
              <a:gd name="connsiteY13" fmla="*/ 2693581 h 3232297"/>
              <a:gd name="connsiteX14" fmla="*/ -842949 w 8861025"/>
              <a:gd name="connsiteY14" fmla="*/ 3202269 h 3232297"/>
              <a:gd name="connsiteX15" fmla="*/ 0 w 8861025"/>
              <a:gd name="connsiteY15" fmla="*/ 1885507 h 3232297"/>
              <a:gd name="connsiteX16" fmla="*/ 0 w 8861025"/>
              <a:gd name="connsiteY16" fmla="*/ 0 h 32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61025" h="3232297" fill="none" extrusionOk="0">
                <a:moveTo>
                  <a:pt x="0" y="0"/>
                </a:moveTo>
                <a:cubicBezTo>
                  <a:pt x="480604" y="-1855"/>
                  <a:pt x="1100749" y="86484"/>
                  <a:pt x="1476838" y="0"/>
                </a:cubicBezTo>
                <a:lnTo>
                  <a:pt x="1476838" y="0"/>
                </a:lnTo>
                <a:cubicBezTo>
                  <a:pt x="1868637" y="74686"/>
                  <a:pt x="2830440" y="-118711"/>
                  <a:pt x="3692094" y="0"/>
                </a:cubicBezTo>
                <a:cubicBezTo>
                  <a:pt x="5093139" y="-4252"/>
                  <a:pt x="6400329" y="-39171"/>
                  <a:pt x="8861025" y="0"/>
                </a:cubicBezTo>
                <a:cubicBezTo>
                  <a:pt x="8884444" y="570410"/>
                  <a:pt x="9010163" y="1446203"/>
                  <a:pt x="8861025" y="1885507"/>
                </a:cubicBezTo>
                <a:lnTo>
                  <a:pt x="8861025" y="1885507"/>
                </a:lnTo>
                <a:cubicBezTo>
                  <a:pt x="8835753" y="2014978"/>
                  <a:pt x="8816427" y="2381924"/>
                  <a:pt x="8861025" y="2693581"/>
                </a:cubicBezTo>
                <a:cubicBezTo>
                  <a:pt x="8821561" y="2895243"/>
                  <a:pt x="8824651" y="3131940"/>
                  <a:pt x="8861025" y="3232297"/>
                </a:cubicBezTo>
                <a:cubicBezTo>
                  <a:pt x="6644506" y="3344462"/>
                  <a:pt x="4215355" y="3287348"/>
                  <a:pt x="3692094" y="3232297"/>
                </a:cubicBezTo>
                <a:cubicBezTo>
                  <a:pt x="3432795" y="3193050"/>
                  <a:pt x="1865102" y="3150183"/>
                  <a:pt x="1476838" y="3232297"/>
                </a:cubicBezTo>
                <a:lnTo>
                  <a:pt x="1476838" y="3232297"/>
                </a:lnTo>
                <a:cubicBezTo>
                  <a:pt x="782637" y="3124398"/>
                  <a:pt x="499208" y="3358548"/>
                  <a:pt x="0" y="3232297"/>
                </a:cubicBezTo>
                <a:cubicBezTo>
                  <a:pt x="-23331" y="3174295"/>
                  <a:pt x="-4062" y="2825148"/>
                  <a:pt x="0" y="2693581"/>
                </a:cubicBezTo>
                <a:cubicBezTo>
                  <a:pt x="-325827" y="2918763"/>
                  <a:pt x="-493100" y="3032196"/>
                  <a:pt x="-842949" y="3202269"/>
                </a:cubicBezTo>
                <a:cubicBezTo>
                  <a:pt x="-637372" y="2990068"/>
                  <a:pt x="-352836" y="2229159"/>
                  <a:pt x="0" y="1885507"/>
                </a:cubicBezTo>
                <a:cubicBezTo>
                  <a:pt x="-47627" y="1529012"/>
                  <a:pt x="-111370" y="899957"/>
                  <a:pt x="0" y="0"/>
                </a:cubicBezTo>
                <a:close/>
              </a:path>
              <a:path w="8861025" h="3232297" stroke="0" extrusionOk="0">
                <a:moveTo>
                  <a:pt x="0" y="0"/>
                </a:moveTo>
                <a:cubicBezTo>
                  <a:pt x="656914" y="-99860"/>
                  <a:pt x="961521" y="-61333"/>
                  <a:pt x="1476838" y="0"/>
                </a:cubicBezTo>
                <a:lnTo>
                  <a:pt x="1476838" y="0"/>
                </a:lnTo>
                <a:cubicBezTo>
                  <a:pt x="1724894" y="72881"/>
                  <a:pt x="2751740" y="106459"/>
                  <a:pt x="3692094" y="0"/>
                </a:cubicBezTo>
                <a:cubicBezTo>
                  <a:pt x="4985692" y="79428"/>
                  <a:pt x="6342407" y="107662"/>
                  <a:pt x="8861025" y="0"/>
                </a:cubicBezTo>
                <a:cubicBezTo>
                  <a:pt x="8867591" y="621074"/>
                  <a:pt x="8936162" y="1561111"/>
                  <a:pt x="8861025" y="1885507"/>
                </a:cubicBezTo>
                <a:lnTo>
                  <a:pt x="8861025" y="1885507"/>
                </a:lnTo>
                <a:cubicBezTo>
                  <a:pt x="8838932" y="2109900"/>
                  <a:pt x="8858225" y="2355788"/>
                  <a:pt x="8861025" y="2693581"/>
                </a:cubicBezTo>
                <a:cubicBezTo>
                  <a:pt x="8898916" y="2951060"/>
                  <a:pt x="8870943" y="3018913"/>
                  <a:pt x="8861025" y="3232297"/>
                </a:cubicBezTo>
                <a:cubicBezTo>
                  <a:pt x="7839883" y="3166446"/>
                  <a:pt x="5942235" y="3374840"/>
                  <a:pt x="3692094" y="3232297"/>
                </a:cubicBezTo>
                <a:cubicBezTo>
                  <a:pt x="2892234" y="3283149"/>
                  <a:pt x="2074070" y="3388657"/>
                  <a:pt x="1476838" y="3232297"/>
                </a:cubicBezTo>
                <a:lnTo>
                  <a:pt x="1476838" y="3232297"/>
                </a:lnTo>
                <a:cubicBezTo>
                  <a:pt x="1006001" y="3228889"/>
                  <a:pt x="363114" y="3259341"/>
                  <a:pt x="0" y="3232297"/>
                </a:cubicBezTo>
                <a:cubicBezTo>
                  <a:pt x="-19622" y="3085632"/>
                  <a:pt x="-23284" y="2843158"/>
                  <a:pt x="0" y="2693581"/>
                </a:cubicBezTo>
                <a:cubicBezTo>
                  <a:pt x="-287897" y="2778478"/>
                  <a:pt x="-647264" y="2999788"/>
                  <a:pt x="-842949" y="3202269"/>
                </a:cubicBezTo>
                <a:cubicBezTo>
                  <a:pt x="-519151" y="2845772"/>
                  <a:pt x="-238589" y="2487138"/>
                  <a:pt x="0" y="1885507"/>
                </a:cubicBezTo>
                <a:cubicBezTo>
                  <a:pt x="68814" y="1309592"/>
                  <a:pt x="101107" y="672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4208488">
                  <a:prstGeom prst="wedgeRectCallout">
                    <a:avLst>
                      <a:gd name="adj1" fmla="val -59513"/>
                      <a:gd name="adj2" fmla="val 490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177800" dist="889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Übung „Reiter Start“ –</a:t>
            </a:r>
          </a:p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Ausprobieren der Elemente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Warm-up – Schriftart auf Größe 54 stellen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Alles auf „Großbuchstaben stellen“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Zeilenabstand auf weit stellen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Farbe des Piktogramms mit Pipette anpassen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Fertig </a:t>
            </a:r>
          </a:p>
          <a:p>
            <a:pPr marL="342900" indent="-342900" algn="ctr">
              <a:buAutoNum type="arabicPeriod"/>
            </a:pPr>
            <a:endParaRPr lang="de-DE" sz="2800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71D651-E9EB-4890-2C75-B3484035FDF4}"/>
              </a:ext>
            </a:extLst>
          </p:cNvPr>
          <p:cNvGrpSpPr/>
          <p:nvPr/>
        </p:nvGrpSpPr>
        <p:grpSpPr>
          <a:xfrm>
            <a:off x="9316251" y="196703"/>
            <a:ext cx="2302883" cy="3232297"/>
            <a:chOff x="2217411" y="691662"/>
            <a:chExt cx="6034054" cy="5602246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7BCA05A-FA32-C855-C3A4-0649D2962809}"/>
                </a:ext>
              </a:extLst>
            </p:cNvPr>
            <p:cNvSpPr/>
            <p:nvPr/>
          </p:nvSpPr>
          <p:spPr>
            <a:xfrm>
              <a:off x="2217411" y="691662"/>
              <a:ext cx="6034054" cy="5602246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66FDBA57-812F-201A-41A6-AA433A13C054}"/>
                </a:ext>
              </a:extLst>
            </p:cNvPr>
            <p:cNvSpPr/>
            <p:nvPr/>
          </p:nvSpPr>
          <p:spPr>
            <a:xfrm>
              <a:off x="2419030" y="875706"/>
              <a:ext cx="5630816" cy="5290633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afik 6">
            <a:extLst>
              <a:ext uri="{FF2B5EF4-FFF2-40B4-BE49-F238E27FC236}">
                <a16:creationId xmlns:a16="http://schemas.microsoft.com/office/drawing/2014/main" id="{CB67F549-DC32-4057-5F66-048DFAF7CDC3}"/>
              </a:ext>
            </a:extLst>
          </p:cNvPr>
          <p:cNvGrpSpPr/>
          <p:nvPr/>
        </p:nvGrpSpPr>
        <p:grpSpPr>
          <a:xfrm>
            <a:off x="9693188" y="490019"/>
            <a:ext cx="1493574" cy="2647575"/>
            <a:chOff x="5109417" y="2294483"/>
            <a:chExt cx="1854514" cy="3334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934961D-7AA5-B1B4-06E3-3391610B87FF}"/>
                </a:ext>
              </a:extLst>
            </p:cNvPr>
            <p:cNvSpPr/>
            <p:nvPr/>
          </p:nvSpPr>
          <p:spPr>
            <a:xfrm>
              <a:off x="5822156" y="5584698"/>
              <a:ext cx="490156" cy="44005"/>
            </a:xfrm>
            <a:custGeom>
              <a:avLst/>
              <a:gdLst>
                <a:gd name="connsiteX0" fmla="*/ 490156 w 490156"/>
                <a:gd name="connsiteY0" fmla="*/ 22003 h 44005"/>
                <a:gd name="connsiteX1" fmla="*/ 245078 w 490156"/>
                <a:gd name="connsiteY1" fmla="*/ 44006 h 44005"/>
                <a:gd name="connsiteX2" fmla="*/ 0 w 490156"/>
                <a:gd name="connsiteY2" fmla="*/ 22003 h 44005"/>
                <a:gd name="connsiteX3" fmla="*/ 245078 w 490156"/>
                <a:gd name="connsiteY3" fmla="*/ 0 h 44005"/>
                <a:gd name="connsiteX4" fmla="*/ 490156 w 490156"/>
                <a:gd name="connsiteY4" fmla="*/ 22003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156" h="44005">
                  <a:moveTo>
                    <a:pt x="490156" y="22003"/>
                  </a:moveTo>
                  <a:cubicBezTo>
                    <a:pt x="490156" y="34155"/>
                    <a:pt x="380431" y="44006"/>
                    <a:pt x="245078" y="44006"/>
                  </a:cubicBezTo>
                  <a:cubicBezTo>
                    <a:pt x="109725" y="44006"/>
                    <a:pt x="0" y="34155"/>
                    <a:pt x="0" y="22003"/>
                  </a:cubicBezTo>
                  <a:cubicBezTo>
                    <a:pt x="0" y="9851"/>
                    <a:pt x="109725" y="0"/>
                    <a:pt x="245078" y="0"/>
                  </a:cubicBezTo>
                  <a:cubicBezTo>
                    <a:pt x="380431" y="0"/>
                    <a:pt x="490156" y="9851"/>
                    <a:pt x="490156" y="220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D9131A-ABA3-71B0-C86C-5A9FFCFFB185}"/>
                </a:ext>
              </a:extLst>
            </p:cNvPr>
            <p:cNvSpPr/>
            <p:nvPr/>
          </p:nvSpPr>
          <p:spPr>
            <a:xfrm>
              <a:off x="5119289" y="3743069"/>
              <a:ext cx="1844642" cy="1790426"/>
            </a:xfrm>
            <a:custGeom>
              <a:avLst/>
              <a:gdLst>
                <a:gd name="connsiteX0" fmla="*/ 41451 w 1844642"/>
                <a:gd name="connsiteY0" fmla="*/ 46261 h 1790426"/>
                <a:gd name="connsiteX1" fmla="*/ 2113 w 1844642"/>
                <a:gd name="connsiteY1" fmla="*/ 153798 h 1790426"/>
                <a:gd name="connsiteX2" fmla="*/ 508272 w 1844642"/>
                <a:gd name="connsiteY2" fmla="*/ 1150494 h 1790426"/>
                <a:gd name="connsiteX3" fmla="*/ 946422 w 1844642"/>
                <a:gd name="connsiteY3" fmla="*/ 1787812 h 1790426"/>
                <a:gd name="connsiteX4" fmla="*/ 1510111 w 1844642"/>
                <a:gd name="connsiteY4" fmla="*/ 914655 h 1790426"/>
                <a:gd name="connsiteX5" fmla="*/ 1843486 w 1844642"/>
                <a:gd name="connsiteY5" fmla="*/ 140939 h 1790426"/>
                <a:gd name="connsiteX6" fmla="*/ 1748998 w 1844642"/>
                <a:gd name="connsiteY6" fmla="*/ 1875 h 17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642" h="1790426">
                  <a:moveTo>
                    <a:pt x="41451" y="46261"/>
                  </a:moveTo>
                  <a:cubicBezTo>
                    <a:pt x="41451" y="46261"/>
                    <a:pt x="-11032" y="69883"/>
                    <a:pt x="2113" y="153798"/>
                  </a:cubicBezTo>
                  <a:cubicBezTo>
                    <a:pt x="15257" y="237713"/>
                    <a:pt x="408640" y="783305"/>
                    <a:pt x="508272" y="1150494"/>
                  </a:cubicBezTo>
                  <a:cubicBezTo>
                    <a:pt x="607903" y="1517683"/>
                    <a:pt x="529322" y="1821912"/>
                    <a:pt x="946422" y="1787812"/>
                  </a:cubicBezTo>
                  <a:cubicBezTo>
                    <a:pt x="1363521" y="1753713"/>
                    <a:pt x="1418385" y="1284225"/>
                    <a:pt x="1510111" y="914655"/>
                  </a:cubicBezTo>
                  <a:cubicBezTo>
                    <a:pt x="1601837" y="545085"/>
                    <a:pt x="1830056" y="308770"/>
                    <a:pt x="1843486" y="140939"/>
                  </a:cubicBezTo>
                  <a:cubicBezTo>
                    <a:pt x="1856916" y="-26891"/>
                    <a:pt x="1748998" y="1875"/>
                    <a:pt x="1748998" y="187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8F503DA-C797-DC0A-7B15-5BA0658E2819}"/>
                </a:ext>
              </a:extLst>
            </p:cNvPr>
            <p:cNvSpPr/>
            <p:nvPr/>
          </p:nvSpPr>
          <p:spPr>
            <a:xfrm>
              <a:off x="5726620" y="4263866"/>
              <a:ext cx="300282" cy="1103550"/>
            </a:xfrm>
            <a:custGeom>
              <a:avLst/>
              <a:gdLst>
                <a:gd name="connsiteX0" fmla="*/ 1810 w 300282"/>
                <a:gd name="connsiteY0" fmla="*/ 18955 h 1103550"/>
                <a:gd name="connsiteX1" fmla="*/ 41148 w 300282"/>
                <a:gd name="connsiteY1" fmla="*/ 279083 h 1103550"/>
                <a:gd name="connsiteX2" fmla="*/ 29908 w 300282"/>
                <a:gd name="connsiteY2" fmla="*/ 512921 h 1103550"/>
                <a:gd name="connsiteX3" fmla="*/ 112300 w 300282"/>
                <a:gd name="connsiteY3" fmla="*/ 748760 h 1103550"/>
                <a:gd name="connsiteX4" fmla="*/ 132874 w 300282"/>
                <a:gd name="connsiteY4" fmla="*/ 844010 h 1103550"/>
                <a:gd name="connsiteX5" fmla="*/ 140303 w 300282"/>
                <a:gd name="connsiteY5" fmla="*/ 1051655 h 1103550"/>
                <a:gd name="connsiteX6" fmla="*/ 243268 w 300282"/>
                <a:gd name="connsiteY6" fmla="*/ 1102138 h 1103550"/>
                <a:gd name="connsiteX7" fmla="*/ 299371 w 300282"/>
                <a:gd name="connsiteY7" fmla="*/ 1017937 h 1103550"/>
                <a:gd name="connsiteX8" fmla="*/ 263842 w 300282"/>
                <a:gd name="connsiteY8" fmla="*/ 857060 h 1103550"/>
                <a:gd name="connsiteX9" fmla="*/ 233839 w 300282"/>
                <a:gd name="connsiteY9" fmla="*/ 729805 h 1103550"/>
                <a:gd name="connsiteX10" fmla="*/ 226409 w 300282"/>
                <a:gd name="connsiteY10" fmla="*/ 596455 h 1103550"/>
                <a:gd name="connsiteX11" fmla="*/ 211455 w 300282"/>
                <a:gd name="connsiteY11" fmla="*/ 356997 h 1103550"/>
                <a:gd name="connsiteX12" fmla="*/ 205835 w 300282"/>
                <a:gd name="connsiteY12" fmla="*/ 271272 h 1103550"/>
                <a:gd name="connsiteX13" fmla="*/ 273177 w 300282"/>
                <a:gd name="connsiteY13" fmla="*/ 20574 h 1103550"/>
                <a:gd name="connsiteX14" fmla="*/ 0 w 300282"/>
                <a:gd name="connsiteY14" fmla="*/ 0 h 110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282" h="1103550">
                  <a:moveTo>
                    <a:pt x="1810" y="18955"/>
                  </a:moveTo>
                  <a:cubicBezTo>
                    <a:pt x="1810" y="18955"/>
                    <a:pt x="39243" y="265938"/>
                    <a:pt x="41148" y="279083"/>
                  </a:cubicBezTo>
                  <a:cubicBezTo>
                    <a:pt x="43053" y="292227"/>
                    <a:pt x="3715" y="434340"/>
                    <a:pt x="29908" y="512921"/>
                  </a:cubicBezTo>
                  <a:cubicBezTo>
                    <a:pt x="56102" y="591503"/>
                    <a:pt x="95441" y="712946"/>
                    <a:pt x="112300" y="748760"/>
                  </a:cubicBezTo>
                  <a:cubicBezTo>
                    <a:pt x="129159" y="784574"/>
                    <a:pt x="131350" y="788003"/>
                    <a:pt x="132874" y="844010"/>
                  </a:cubicBezTo>
                  <a:cubicBezTo>
                    <a:pt x="134398" y="900017"/>
                    <a:pt x="119729" y="1014222"/>
                    <a:pt x="140303" y="1051655"/>
                  </a:cubicBezTo>
                  <a:cubicBezTo>
                    <a:pt x="160151" y="1088923"/>
                    <a:pt x="201652" y="1109270"/>
                    <a:pt x="243268" y="1102138"/>
                  </a:cubicBezTo>
                  <a:cubicBezTo>
                    <a:pt x="284417" y="1094708"/>
                    <a:pt x="304991" y="1064800"/>
                    <a:pt x="299371" y="1017937"/>
                  </a:cubicBezTo>
                  <a:cubicBezTo>
                    <a:pt x="293751" y="971074"/>
                    <a:pt x="275082" y="909447"/>
                    <a:pt x="263842" y="857060"/>
                  </a:cubicBezTo>
                  <a:cubicBezTo>
                    <a:pt x="252603" y="804672"/>
                    <a:pt x="241363" y="761810"/>
                    <a:pt x="233839" y="729805"/>
                  </a:cubicBezTo>
                  <a:cubicBezTo>
                    <a:pt x="226314" y="697802"/>
                    <a:pt x="228219" y="718566"/>
                    <a:pt x="226409" y="596455"/>
                  </a:cubicBezTo>
                  <a:cubicBezTo>
                    <a:pt x="224600" y="474345"/>
                    <a:pt x="216884" y="416909"/>
                    <a:pt x="211455" y="356997"/>
                  </a:cubicBezTo>
                  <a:cubicBezTo>
                    <a:pt x="206026" y="297085"/>
                    <a:pt x="207645" y="287750"/>
                    <a:pt x="205835" y="271272"/>
                  </a:cubicBezTo>
                  <a:cubicBezTo>
                    <a:pt x="204025" y="254794"/>
                    <a:pt x="273177" y="20574"/>
                    <a:pt x="273177" y="205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2EF0591-CD05-C356-6C57-F452733AF098}"/>
                </a:ext>
              </a:extLst>
            </p:cNvPr>
            <p:cNvSpPr/>
            <p:nvPr/>
          </p:nvSpPr>
          <p:spPr>
            <a:xfrm>
              <a:off x="5855737" y="4621053"/>
              <a:ext cx="170974" cy="746076"/>
            </a:xfrm>
            <a:custGeom>
              <a:avLst/>
              <a:gdLst>
                <a:gd name="connsiteX0" fmla="*/ 134726 w 170974"/>
                <a:gd name="connsiteY0" fmla="*/ 500063 h 746076"/>
                <a:gd name="connsiteX1" fmla="*/ 104722 w 170974"/>
                <a:gd name="connsiteY1" fmla="*/ 372809 h 746076"/>
                <a:gd name="connsiteX2" fmla="*/ 97293 w 170974"/>
                <a:gd name="connsiteY2" fmla="*/ 239459 h 746076"/>
                <a:gd name="connsiteX3" fmla="*/ 82338 w 170974"/>
                <a:gd name="connsiteY3" fmla="*/ 0 h 746076"/>
                <a:gd name="connsiteX4" fmla="*/ 3566 w 170974"/>
                <a:gd name="connsiteY4" fmla="*/ 481013 h 746076"/>
                <a:gd name="connsiteX5" fmla="*/ 3566 w 170974"/>
                <a:gd name="connsiteY5" fmla="*/ 486537 h 746076"/>
                <a:gd name="connsiteX6" fmla="*/ 10996 w 170974"/>
                <a:gd name="connsiteY6" fmla="*/ 694182 h 746076"/>
                <a:gd name="connsiteX7" fmla="*/ 113961 w 170974"/>
                <a:gd name="connsiteY7" fmla="*/ 744664 h 746076"/>
                <a:gd name="connsiteX8" fmla="*/ 170064 w 170974"/>
                <a:gd name="connsiteY8" fmla="*/ 660463 h 746076"/>
                <a:gd name="connsiteX9" fmla="*/ 134726 w 170974"/>
                <a:gd name="connsiteY9" fmla="*/ 500063 h 7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4" h="746076">
                  <a:moveTo>
                    <a:pt x="134726" y="500063"/>
                  </a:moveTo>
                  <a:cubicBezTo>
                    <a:pt x="123486" y="447675"/>
                    <a:pt x="112247" y="404813"/>
                    <a:pt x="104722" y="372809"/>
                  </a:cubicBezTo>
                  <a:cubicBezTo>
                    <a:pt x="97197" y="340805"/>
                    <a:pt x="99102" y="361569"/>
                    <a:pt x="97293" y="239459"/>
                  </a:cubicBezTo>
                  <a:cubicBezTo>
                    <a:pt x="95483" y="117348"/>
                    <a:pt x="87768" y="59912"/>
                    <a:pt x="82338" y="0"/>
                  </a:cubicBezTo>
                  <a:cubicBezTo>
                    <a:pt x="82338" y="0"/>
                    <a:pt x="56526" y="273272"/>
                    <a:pt x="3566" y="481013"/>
                  </a:cubicBezTo>
                  <a:cubicBezTo>
                    <a:pt x="3566" y="482822"/>
                    <a:pt x="3566" y="484537"/>
                    <a:pt x="3566" y="486537"/>
                  </a:cubicBezTo>
                  <a:cubicBezTo>
                    <a:pt x="5376" y="542639"/>
                    <a:pt x="-9578" y="656749"/>
                    <a:pt x="10996" y="694182"/>
                  </a:cubicBezTo>
                  <a:cubicBezTo>
                    <a:pt x="30844" y="731450"/>
                    <a:pt x="72345" y="751797"/>
                    <a:pt x="113961" y="744664"/>
                  </a:cubicBezTo>
                  <a:cubicBezTo>
                    <a:pt x="155109" y="737235"/>
                    <a:pt x="175683" y="707327"/>
                    <a:pt x="170064" y="660463"/>
                  </a:cubicBezTo>
                  <a:cubicBezTo>
                    <a:pt x="164444" y="613601"/>
                    <a:pt x="145965" y="552450"/>
                    <a:pt x="134726" y="500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A5A7F99-24F0-802C-E530-1BB029C4BD57}"/>
                </a:ext>
              </a:extLst>
            </p:cNvPr>
            <p:cNvSpPr/>
            <p:nvPr/>
          </p:nvSpPr>
          <p:spPr>
            <a:xfrm>
              <a:off x="5855303" y="4993862"/>
              <a:ext cx="171599" cy="373935"/>
            </a:xfrm>
            <a:custGeom>
              <a:avLst/>
              <a:gdLst>
                <a:gd name="connsiteX0" fmla="*/ 170688 w 171599"/>
                <a:gd name="connsiteY0" fmla="*/ 288131 h 373935"/>
                <a:gd name="connsiteX1" fmla="*/ 135160 w 171599"/>
                <a:gd name="connsiteY1" fmla="*/ 127254 h 373935"/>
                <a:gd name="connsiteX2" fmla="*/ 105156 w 171599"/>
                <a:gd name="connsiteY2" fmla="*/ 0 h 373935"/>
                <a:gd name="connsiteX3" fmla="*/ 71533 w 171599"/>
                <a:gd name="connsiteY3" fmla="*/ 61722 h 373935"/>
                <a:gd name="connsiteX4" fmla="*/ 0 w 171599"/>
                <a:gd name="connsiteY4" fmla="*/ 61722 h 373935"/>
                <a:gd name="connsiteX5" fmla="*/ 4191 w 171599"/>
                <a:gd name="connsiteY5" fmla="*/ 114395 h 373935"/>
                <a:gd name="connsiteX6" fmla="*/ 11620 w 171599"/>
                <a:gd name="connsiteY6" fmla="*/ 322040 h 373935"/>
                <a:gd name="connsiteX7" fmla="*/ 114586 w 171599"/>
                <a:gd name="connsiteY7" fmla="*/ 372523 h 373935"/>
                <a:gd name="connsiteX8" fmla="*/ 170688 w 171599"/>
                <a:gd name="connsiteY8" fmla="*/ 288131 h 3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99" h="373935">
                  <a:moveTo>
                    <a:pt x="170688" y="288131"/>
                  </a:moveTo>
                  <a:cubicBezTo>
                    <a:pt x="165068" y="241363"/>
                    <a:pt x="146399" y="179641"/>
                    <a:pt x="135160" y="127254"/>
                  </a:cubicBezTo>
                  <a:cubicBezTo>
                    <a:pt x="123920" y="74866"/>
                    <a:pt x="112681" y="32004"/>
                    <a:pt x="105156" y="0"/>
                  </a:cubicBezTo>
                  <a:cubicBezTo>
                    <a:pt x="105156" y="0"/>
                    <a:pt x="114681" y="35528"/>
                    <a:pt x="71533" y="61722"/>
                  </a:cubicBezTo>
                  <a:cubicBezTo>
                    <a:pt x="49987" y="76528"/>
                    <a:pt x="21546" y="76528"/>
                    <a:pt x="0" y="61722"/>
                  </a:cubicBezTo>
                  <a:cubicBezTo>
                    <a:pt x="2763" y="79144"/>
                    <a:pt x="4164" y="96755"/>
                    <a:pt x="4191" y="114395"/>
                  </a:cubicBezTo>
                  <a:cubicBezTo>
                    <a:pt x="6001" y="170497"/>
                    <a:pt x="-8954" y="284607"/>
                    <a:pt x="11620" y="322040"/>
                  </a:cubicBezTo>
                  <a:cubicBezTo>
                    <a:pt x="31468" y="359308"/>
                    <a:pt x="72969" y="379655"/>
                    <a:pt x="114586" y="372523"/>
                  </a:cubicBezTo>
                  <a:cubicBezTo>
                    <a:pt x="155734" y="364903"/>
                    <a:pt x="176308" y="334994"/>
                    <a:pt x="170688" y="2881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4906EB8-6B8F-A0C4-A157-BFC8944FF0B7}"/>
                </a:ext>
              </a:extLst>
            </p:cNvPr>
            <p:cNvSpPr/>
            <p:nvPr/>
          </p:nvSpPr>
          <p:spPr>
            <a:xfrm>
              <a:off x="5856313" y="5258561"/>
              <a:ext cx="170589" cy="109044"/>
            </a:xfrm>
            <a:custGeom>
              <a:avLst/>
              <a:gdLst>
                <a:gd name="connsiteX0" fmla="*/ 113576 w 170589"/>
                <a:gd name="connsiteY0" fmla="*/ 107633 h 109044"/>
                <a:gd name="connsiteX1" fmla="*/ 169678 w 170589"/>
                <a:gd name="connsiteY1" fmla="*/ 23432 h 109044"/>
                <a:gd name="connsiteX2" fmla="*/ 167963 w 170589"/>
                <a:gd name="connsiteY2" fmla="*/ 11716 h 109044"/>
                <a:gd name="connsiteX3" fmla="*/ 77952 w 170589"/>
                <a:gd name="connsiteY3" fmla="*/ 87059 h 109044"/>
                <a:gd name="connsiteX4" fmla="*/ 38 w 170589"/>
                <a:gd name="connsiteY4" fmla="*/ 0 h 109044"/>
                <a:gd name="connsiteX5" fmla="*/ 10610 w 170589"/>
                <a:gd name="connsiteY5" fmla="*/ 57150 h 109044"/>
                <a:gd name="connsiteX6" fmla="*/ 113576 w 170589"/>
                <a:gd name="connsiteY6" fmla="*/ 107632 h 10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89" h="109044">
                  <a:moveTo>
                    <a:pt x="113576" y="107633"/>
                  </a:moveTo>
                  <a:cubicBezTo>
                    <a:pt x="154724" y="100203"/>
                    <a:pt x="175298" y="70295"/>
                    <a:pt x="169678" y="23432"/>
                  </a:cubicBezTo>
                  <a:cubicBezTo>
                    <a:pt x="169202" y="19717"/>
                    <a:pt x="168535" y="15621"/>
                    <a:pt x="167963" y="11716"/>
                  </a:cubicBezTo>
                  <a:cubicBezTo>
                    <a:pt x="157391" y="63913"/>
                    <a:pt x="128244" y="95155"/>
                    <a:pt x="77952" y="87059"/>
                  </a:cubicBezTo>
                  <a:cubicBezTo>
                    <a:pt x="37947" y="80677"/>
                    <a:pt x="12134" y="29909"/>
                    <a:pt x="38" y="0"/>
                  </a:cubicBezTo>
                  <a:cubicBezTo>
                    <a:pt x="-413" y="19575"/>
                    <a:pt x="3187" y="39032"/>
                    <a:pt x="10610" y="57150"/>
                  </a:cubicBezTo>
                  <a:cubicBezTo>
                    <a:pt x="30458" y="94417"/>
                    <a:pt x="71959" y="114765"/>
                    <a:pt x="113576" y="1076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F9AF235-CABA-486A-3F6D-CE0B7647FBB4}"/>
                </a:ext>
              </a:extLst>
            </p:cNvPr>
            <p:cNvSpPr/>
            <p:nvPr/>
          </p:nvSpPr>
          <p:spPr>
            <a:xfrm>
              <a:off x="6136386" y="4516210"/>
              <a:ext cx="225942" cy="491828"/>
            </a:xfrm>
            <a:custGeom>
              <a:avLst/>
              <a:gdLst>
                <a:gd name="connsiteX0" fmla="*/ 0 w 225942"/>
                <a:gd name="connsiteY0" fmla="*/ 71601 h 491828"/>
                <a:gd name="connsiteX1" fmla="*/ 16859 w 225942"/>
                <a:gd name="connsiteY1" fmla="*/ 163327 h 491828"/>
                <a:gd name="connsiteX2" fmla="*/ 74867 w 225942"/>
                <a:gd name="connsiteY2" fmla="*/ 226954 h 491828"/>
                <a:gd name="connsiteX3" fmla="*/ 76676 w 225942"/>
                <a:gd name="connsiteY3" fmla="*/ 341254 h 491828"/>
                <a:gd name="connsiteX4" fmla="*/ 78486 w 225942"/>
                <a:gd name="connsiteY4" fmla="*/ 474604 h 491828"/>
                <a:gd name="connsiteX5" fmla="*/ 192786 w 225942"/>
                <a:gd name="connsiteY5" fmla="*/ 410882 h 491828"/>
                <a:gd name="connsiteX6" fmla="*/ 205645 w 225942"/>
                <a:gd name="connsiteY6" fmla="*/ 281818 h 491828"/>
                <a:gd name="connsiteX7" fmla="*/ 198120 w 225942"/>
                <a:gd name="connsiteY7" fmla="*/ 199427 h 491828"/>
                <a:gd name="connsiteX8" fmla="*/ 218694 w 225942"/>
                <a:gd name="connsiteY8" fmla="*/ 61028 h 491828"/>
                <a:gd name="connsiteX9" fmla="*/ 151352 w 225942"/>
                <a:gd name="connsiteY9" fmla="*/ 3021 h 491828"/>
                <a:gd name="connsiteX10" fmla="*/ 0 w 225942"/>
                <a:gd name="connsiteY10" fmla="*/ 71601 h 4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942" h="491828">
                  <a:moveTo>
                    <a:pt x="0" y="71601"/>
                  </a:moveTo>
                  <a:cubicBezTo>
                    <a:pt x="0" y="71601"/>
                    <a:pt x="3715" y="137133"/>
                    <a:pt x="16859" y="163327"/>
                  </a:cubicBezTo>
                  <a:cubicBezTo>
                    <a:pt x="30004" y="189521"/>
                    <a:pt x="58007" y="193235"/>
                    <a:pt x="74867" y="226954"/>
                  </a:cubicBezTo>
                  <a:cubicBezTo>
                    <a:pt x="91726" y="260673"/>
                    <a:pt x="97250" y="270007"/>
                    <a:pt x="76676" y="341254"/>
                  </a:cubicBezTo>
                  <a:cubicBezTo>
                    <a:pt x="65818" y="379354"/>
                    <a:pt x="44672" y="442219"/>
                    <a:pt x="78486" y="474604"/>
                  </a:cubicBezTo>
                  <a:cubicBezTo>
                    <a:pt x="130683" y="524134"/>
                    <a:pt x="174879" y="455554"/>
                    <a:pt x="192786" y="410882"/>
                  </a:cubicBezTo>
                  <a:cubicBezTo>
                    <a:pt x="209931" y="369162"/>
                    <a:pt x="210693" y="326014"/>
                    <a:pt x="205645" y="281818"/>
                  </a:cubicBezTo>
                  <a:cubicBezTo>
                    <a:pt x="198120" y="216286"/>
                    <a:pt x="198120" y="210666"/>
                    <a:pt x="198120" y="199427"/>
                  </a:cubicBezTo>
                  <a:cubicBezTo>
                    <a:pt x="198120" y="188187"/>
                    <a:pt x="243078" y="124560"/>
                    <a:pt x="218694" y="61028"/>
                  </a:cubicBezTo>
                  <a:cubicBezTo>
                    <a:pt x="194310" y="-2503"/>
                    <a:pt x="151352" y="3021"/>
                    <a:pt x="151352" y="3021"/>
                  </a:cubicBezTo>
                  <a:cubicBezTo>
                    <a:pt x="151352" y="3021"/>
                    <a:pt x="20574" y="-21934"/>
                    <a:pt x="0" y="716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E141F45-EB0F-BE35-C82E-642E8FFF6FFB}"/>
                </a:ext>
              </a:extLst>
            </p:cNvPr>
            <p:cNvSpPr/>
            <p:nvPr/>
          </p:nvSpPr>
          <p:spPr>
            <a:xfrm>
              <a:off x="6083998" y="4303394"/>
              <a:ext cx="269176" cy="351673"/>
            </a:xfrm>
            <a:custGeom>
              <a:avLst/>
              <a:gdLst>
                <a:gd name="connsiteX0" fmla="*/ 0 w 269176"/>
                <a:gd name="connsiteY0" fmla="*/ 0 h 351673"/>
                <a:gd name="connsiteX1" fmla="*/ 39243 w 269176"/>
                <a:gd name="connsiteY1" fmla="*/ 291941 h 351673"/>
                <a:gd name="connsiteX2" fmla="*/ 183356 w 269176"/>
                <a:gd name="connsiteY2" fmla="*/ 344329 h 351673"/>
                <a:gd name="connsiteX3" fmla="*/ 248888 w 269176"/>
                <a:gd name="connsiteY3" fmla="*/ 155353 h 351673"/>
                <a:gd name="connsiteX4" fmla="*/ 269176 w 269176"/>
                <a:gd name="connsiteY4" fmla="*/ 9430 h 35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76" h="351673">
                  <a:moveTo>
                    <a:pt x="0" y="0"/>
                  </a:moveTo>
                  <a:cubicBezTo>
                    <a:pt x="0" y="0"/>
                    <a:pt x="13049" y="243269"/>
                    <a:pt x="39243" y="291941"/>
                  </a:cubicBezTo>
                  <a:cubicBezTo>
                    <a:pt x="65437" y="340614"/>
                    <a:pt x="151543" y="364903"/>
                    <a:pt x="183356" y="344329"/>
                  </a:cubicBezTo>
                  <a:cubicBezTo>
                    <a:pt x="215170" y="323755"/>
                    <a:pt x="239459" y="217075"/>
                    <a:pt x="248888" y="155353"/>
                  </a:cubicBezTo>
                  <a:cubicBezTo>
                    <a:pt x="258318" y="93631"/>
                    <a:pt x="269176" y="9430"/>
                    <a:pt x="269176" y="94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115F5A3-06A3-A0BE-BC7C-B259B5497D41}"/>
                </a:ext>
              </a:extLst>
            </p:cNvPr>
            <p:cNvSpPr/>
            <p:nvPr/>
          </p:nvSpPr>
          <p:spPr>
            <a:xfrm>
              <a:off x="5647951" y="3624262"/>
              <a:ext cx="768729" cy="724440"/>
            </a:xfrm>
            <a:custGeom>
              <a:avLst/>
              <a:gdLst>
                <a:gd name="connsiteX0" fmla="*/ 95623 w 768729"/>
                <a:gd name="connsiteY0" fmla="*/ 0 h 724440"/>
                <a:gd name="connsiteX1" fmla="*/ 35711 w 768729"/>
                <a:gd name="connsiteY1" fmla="*/ 327374 h 724440"/>
                <a:gd name="connsiteX2" fmla="*/ 5802 w 768729"/>
                <a:gd name="connsiteY2" fmla="*/ 613696 h 724440"/>
                <a:gd name="connsiteX3" fmla="*/ 183 w 768729"/>
                <a:gd name="connsiteY3" fmla="*/ 686657 h 724440"/>
                <a:gd name="connsiteX4" fmla="*/ 170394 w 768729"/>
                <a:gd name="connsiteY4" fmla="*/ 692277 h 724440"/>
                <a:gd name="connsiteX5" fmla="*/ 342606 w 768729"/>
                <a:gd name="connsiteY5" fmla="*/ 714756 h 724440"/>
                <a:gd name="connsiteX6" fmla="*/ 366895 w 768729"/>
                <a:gd name="connsiteY6" fmla="*/ 714756 h 724440"/>
                <a:gd name="connsiteX7" fmla="*/ 391184 w 768729"/>
                <a:gd name="connsiteY7" fmla="*/ 692277 h 724440"/>
                <a:gd name="connsiteX8" fmla="*/ 387469 w 768729"/>
                <a:gd name="connsiteY8" fmla="*/ 714756 h 724440"/>
                <a:gd name="connsiteX9" fmla="*/ 479195 w 768729"/>
                <a:gd name="connsiteY9" fmla="*/ 718471 h 724440"/>
                <a:gd name="connsiteX10" fmla="*/ 692460 w 768729"/>
                <a:gd name="connsiteY10" fmla="*/ 710946 h 724440"/>
                <a:gd name="connsiteX11" fmla="*/ 765421 w 768729"/>
                <a:gd name="connsiteY11" fmla="*/ 705326 h 724440"/>
                <a:gd name="connsiteX12" fmla="*/ 746371 w 768729"/>
                <a:gd name="connsiteY12" fmla="*/ 415385 h 724440"/>
                <a:gd name="connsiteX13" fmla="*/ 680839 w 768729"/>
                <a:gd name="connsiteY13" fmla="*/ 91535 h 724440"/>
                <a:gd name="connsiteX14" fmla="*/ 647216 w 768729"/>
                <a:gd name="connsiteY14" fmla="*/ 29813 h 724440"/>
                <a:gd name="connsiteX15" fmla="*/ 291648 w 768729"/>
                <a:gd name="connsiteY15" fmla="*/ 41053 h 724440"/>
                <a:gd name="connsiteX16" fmla="*/ 108291 w 768729"/>
                <a:gd name="connsiteY16" fmla="*/ 5429 h 7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729" h="724440">
                  <a:moveTo>
                    <a:pt x="95623" y="0"/>
                  </a:moveTo>
                  <a:cubicBezTo>
                    <a:pt x="95623" y="0"/>
                    <a:pt x="39426" y="233839"/>
                    <a:pt x="35711" y="327374"/>
                  </a:cubicBezTo>
                  <a:cubicBezTo>
                    <a:pt x="31996" y="420910"/>
                    <a:pt x="13232" y="574357"/>
                    <a:pt x="5802" y="613696"/>
                  </a:cubicBezTo>
                  <a:cubicBezTo>
                    <a:pt x="1257" y="637736"/>
                    <a:pt x="-627" y="662204"/>
                    <a:pt x="183" y="686657"/>
                  </a:cubicBezTo>
                  <a:cubicBezTo>
                    <a:pt x="183" y="686657"/>
                    <a:pt x="35711" y="673608"/>
                    <a:pt x="170394" y="692277"/>
                  </a:cubicBezTo>
                  <a:cubicBezTo>
                    <a:pt x="305078" y="710946"/>
                    <a:pt x="318222" y="714756"/>
                    <a:pt x="342606" y="714756"/>
                  </a:cubicBezTo>
                  <a:lnTo>
                    <a:pt x="366895" y="714756"/>
                  </a:lnTo>
                  <a:lnTo>
                    <a:pt x="391184" y="692277"/>
                  </a:lnTo>
                  <a:lnTo>
                    <a:pt x="387469" y="714756"/>
                  </a:lnTo>
                  <a:cubicBezTo>
                    <a:pt x="387469" y="714756"/>
                    <a:pt x="348226" y="733806"/>
                    <a:pt x="479195" y="718471"/>
                  </a:cubicBezTo>
                  <a:cubicBezTo>
                    <a:pt x="610163" y="703136"/>
                    <a:pt x="651312" y="712851"/>
                    <a:pt x="692460" y="710946"/>
                  </a:cubicBezTo>
                  <a:cubicBezTo>
                    <a:pt x="733608" y="709041"/>
                    <a:pt x="765421" y="705326"/>
                    <a:pt x="765421" y="705326"/>
                  </a:cubicBezTo>
                  <a:cubicBezTo>
                    <a:pt x="765421" y="705326"/>
                    <a:pt x="780471" y="581501"/>
                    <a:pt x="746371" y="415385"/>
                  </a:cubicBezTo>
                  <a:cubicBezTo>
                    <a:pt x="712271" y="249269"/>
                    <a:pt x="714558" y="153353"/>
                    <a:pt x="680839" y="91535"/>
                  </a:cubicBezTo>
                  <a:lnTo>
                    <a:pt x="647216" y="29813"/>
                  </a:lnTo>
                  <a:cubicBezTo>
                    <a:pt x="647216" y="29813"/>
                    <a:pt x="387088" y="42863"/>
                    <a:pt x="291648" y="41053"/>
                  </a:cubicBezTo>
                  <a:cubicBezTo>
                    <a:pt x="229071" y="38590"/>
                    <a:pt x="167238" y="26577"/>
                    <a:pt x="108291" y="5429"/>
                  </a:cubicBezTo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993891-A936-1DA6-7A19-E1951E47B8D2}"/>
                </a:ext>
              </a:extLst>
            </p:cNvPr>
            <p:cNvSpPr/>
            <p:nvPr/>
          </p:nvSpPr>
          <p:spPr>
            <a:xfrm>
              <a:off x="5109417" y="3612927"/>
              <a:ext cx="208866" cy="214599"/>
            </a:xfrm>
            <a:custGeom>
              <a:avLst/>
              <a:gdLst>
                <a:gd name="connsiteX0" fmla="*/ 174481 w 208866"/>
                <a:gd name="connsiteY0" fmla="*/ 0 h 214599"/>
                <a:gd name="connsiteX1" fmla="*/ 132381 w 208866"/>
                <a:gd name="connsiteY1" fmla="*/ 36386 h 214599"/>
                <a:gd name="connsiteX2" fmla="*/ 57705 w 208866"/>
                <a:gd name="connsiteY2" fmla="*/ 78486 h 214599"/>
                <a:gd name="connsiteX3" fmla="*/ 27034 w 208866"/>
                <a:gd name="connsiteY3" fmla="*/ 141732 h 214599"/>
                <a:gd name="connsiteX4" fmla="*/ 2174 w 208866"/>
                <a:gd name="connsiteY4" fmla="*/ 158972 h 214599"/>
                <a:gd name="connsiteX5" fmla="*/ 30749 w 208866"/>
                <a:gd name="connsiteY5" fmla="*/ 166592 h 214599"/>
                <a:gd name="connsiteX6" fmla="*/ 44179 w 208866"/>
                <a:gd name="connsiteY6" fmla="*/ 212503 h 214599"/>
                <a:gd name="connsiteX7" fmla="*/ 109330 w 208866"/>
                <a:gd name="connsiteY7" fmla="*/ 189547 h 214599"/>
                <a:gd name="connsiteX8" fmla="*/ 160956 w 208866"/>
                <a:gd name="connsiteY8" fmla="*/ 153162 h 214599"/>
                <a:gd name="connsiteX9" fmla="*/ 182006 w 208866"/>
                <a:gd name="connsiteY9" fmla="*/ 78486 h 214599"/>
                <a:gd name="connsiteX10" fmla="*/ 208866 w 208866"/>
                <a:gd name="connsiteY10" fmla="*/ 53626 h 2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866" h="214599">
                  <a:moveTo>
                    <a:pt x="174481" y="0"/>
                  </a:moveTo>
                  <a:lnTo>
                    <a:pt x="132381" y="36386"/>
                  </a:lnTo>
                  <a:cubicBezTo>
                    <a:pt x="132381" y="36386"/>
                    <a:pt x="69135" y="59341"/>
                    <a:pt x="57705" y="78486"/>
                  </a:cubicBezTo>
                  <a:cubicBezTo>
                    <a:pt x="46275" y="97631"/>
                    <a:pt x="36654" y="137827"/>
                    <a:pt x="27034" y="141732"/>
                  </a:cubicBezTo>
                  <a:cubicBezTo>
                    <a:pt x="17414" y="145637"/>
                    <a:pt x="-7446" y="147447"/>
                    <a:pt x="2174" y="158972"/>
                  </a:cubicBezTo>
                  <a:cubicBezTo>
                    <a:pt x="11794" y="170497"/>
                    <a:pt x="30749" y="166592"/>
                    <a:pt x="30749" y="166592"/>
                  </a:cubicBezTo>
                  <a:cubicBezTo>
                    <a:pt x="30749" y="166592"/>
                    <a:pt x="38464" y="204692"/>
                    <a:pt x="44179" y="212503"/>
                  </a:cubicBezTo>
                  <a:cubicBezTo>
                    <a:pt x="49894" y="220313"/>
                    <a:pt x="70944" y="204883"/>
                    <a:pt x="109330" y="189547"/>
                  </a:cubicBezTo>
                  <a:cubicBezTo>
                    <a:pt x="147716" y="174212"/>
                    <a:pt x="153336" y="180022"/>
                    <a:pt x="160956" y="153162"/>
                  </a:cubicBezTo>
                  <a:cubicBezTo>
                    <a:pt x="168576" y="126302"/>
                    <a:pt x="182006" y="78486"/>
                    <a:pt x="182006" y="78486"/>
                  </a:cubicBezTo>
                  <a:lnTo>
                    <a:pt x="208866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28C9B01-9082-D2F7-C5C9-45244B52D167}"/>
                </a:ext>
              </a:extLst>
            </p:cNvPr>
            <p:cNvSpPr/>
            <p:nvPr/>
          </p:nvSpPr>
          <p:spPr>
            <a:xfrm>
              <a:off x="5253608" y="3612927"/>
              <a:ext cx="64484" cy="79533"/>
            </a:xfrm>
            <a:custGeom>
              <a:avLst/>
              <a:gdLst>
                <a:gd name="connsiteX0" fmla="*/ 30290 w 64484"/>
                <a:gd name="connsiteY0" fmla="*/ 0 h 79533"/>
                <a:gd name="connsiteX1" fmla="*/ 0 w 64484"/>
                <a:gd name="connsiteY1" fmla="*/ 26194 h 79533"/>
                <a:gd name="connsiteX2" fmla="*/ 37624 w 64484"/>
                <a:gd name="connsiteY2" fmla="*/ 79534 h 79533"/>
                <a:gd name="connsiteX3" fmla="*/ 37624 w 64484"/>
                <a:gd name="connsiteY3" fmla="*/ 78486 h 79533"/>
                <a:gd name="connsiteX4" fmla="*/ 64484 w 64484"/>
                <a:gd name="connsiteY4" fmla="*/ 53626 h 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4" h="79533">
                  <a:moveTo>
                    <a:pt x="30290" y="0"/>
                  </a:moveTo>
                  <a:lnTo>
                    <a:pt x="0" y="26194"/>
                  </a:lnTo>
                  <a:lnTo>
                    <a:pt x="37624" y="79534"/>
                  </a:lnTo>
                  <a:lnTo>
                    <a:pt x="37624" y="78486"/>
                  </a:lnTo>
                  <a:lnTo>
                    <a:pt x="64484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BC3EC96-CC30-CB04-85A7-906708D05FBD}"/>
                </a:ext>
              </a:extLst>
            </p:cNvPr>
            <p:cNvSpPr/>
            <p:nvPr/>
          </p:nvSpPr>
          <p:spPr>
            <a:xfrm>
              <a:off x="5140261" y="3735213"/>
              <a:ext cx="116490" cy="44306"/>
            </a:xfrm>
            <a:custGeom>
              <a:avLst/>
              <a:gdLst>
                <a:gd name="connsiteX0" fmla="*/ 0 w 116490"/>
                <a:gd name="connsiteY0" fmla="*/ 44307 h 44306"/>
                <a:gd name="connsiteX1" fmla="*/ 85725 w 116490"/>
                <a:gd name="connsiteY1" fmla="*/ 1254 h 44306"/>
                <a:gd name="connsiteX2" fmla="*/ 100965 w 116490"/>
                <a:gd name="connsiteY2" fmla="*/ 5826 h 44306"/>
                <a:gd name="connsiteX3" fmla="*/ 116491 w 116490"/>
                <a:gd name="connsiteY3" fmla="*/ 42402 h 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90" h="44306">
                  <a:moveTo>
                    <a:pt x="0" y="44307"/>
                  </a:moveTo>
                  <a:lnTo>
                    <a:pt x="85725" y="1254"/>
                  </a:lnTo>
                  <a:cubicBezTo>
                    <a:pt x="91211" y="-1536"/>
                    <a:pt x="97920" y="477"/>
                    <a:pt x="100965" y="5826"/>
                  </a:cubicBezTo>
                  <a:cubicBezTo>
                    <a:pt x="107812" y="17239"/>
                    <a:pt x="113037" y="29549"/>
                    <a:pt x="116491" y="4240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DC5C281-6E77-6C0B-DF8E-CFD3C2E8F231}"/>
                </a:ext>
              </a:extLst>
            </p:cNvPr>
            <p:cNvSpPr/>
            <p:nvPr/>
          </p:nvSpPr>
          <p:spPr>
            <a:xfrm>
              <a:off x="5241512" y="3723868"/>
              <a:ext cx="40064" cy="39935"/>
            </a:xfrm>
            <a:custGeom>
              <a:avLst/>
              <a:gdLst>
                <a:gd name="connsiteX0" fmla="*/ 0 w 40064"/>
                <a:gd name="connsiteY0" fmla="*/ 8789 h 39935"/>
                <a:gd name="connsiteX1" fmla="*/ 14097 w 40064"/>
                <a:gd name="connsiteY1" fmla="*/ 1740 h 39935"/>
                <a:gd name="connsiteX2" fmla="*/ 37024 w 40064"/>
                <a:gd name="connsiteY2" fmla="*/ 9631 h 39935"/>
                <a:gd name="connsiteX3" fmla="*/ 37719 w 40064"/>
                <a:gd name="connsiteY3" fmla="*/ 11265 h 39935"/>
                <a:gd name="connsiteX4" fmla="*/ 38957 w 40064"/>
                <a:gd name="connsiteY4" fmla="*/ 14504 h 39935"/>
                <a:gd name="connsiteX5" fmla="*/ 28963 w 40064"/>
                <a:gd name="connsiteY5" fmla="*/ 36595 h 39935"/>
                <a:gd name="connsiteX6" fmla="*/ 27813 w 40064"/>
                <a:gd name="connsiteY6" fmla="*/ 36982 h 39935"/>
                <a:gd name="connsiteX7" fmla="*/ 17621 w 40064"/>
                <a:gd name="connsiteY7" fmla="*/ 39935 h 3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64" h="39935">
                  <a:moveTo>
                    <a:pt x="0" y="8789"/>
                  </a:moveTo>
                  <a:lnTo>
                    <a:pt x="14097" y="1740"/>
                  </a:lnTo>
                  <a:cubicBezTo>
                    <a:pt x="22607" y="-2412"/>
                    <a:pt x="32872" y="1121"/>
                    <a:pt x="37024" y="9631"/>
                  </a:cubicBezTo>
                  <a:cubicBezTo>
                    <a:pt x="37284" y="10163"/>
                    <a:pt x="37516" y="10709"/>
                    <a:pt x="37719" y="11265"/>
                  </a:cubicBezTo>
                  <a:lnTo>
                    <a:pt x="38957" y="14504"/>
                  </a:lnTo>
                  <a:cubicBezTo>
                    <a:pt x="42298" y="23364"/>
                    <a:pt x="37823" y="33254"/>
                    <a:pt x="28963" y="36595"/>
                  </a:cubicBezTo>
                  <a:cubicBezTo>
                    <a:pt x="28585" y="36737"/>
                    <a:pt x="28201" y="36867"/>
                    <a:pt x="27813" y="36982"/>
                  </a:cubicBezTo>
                  <a:lnTo>
                    <a:pt x="17621" y="3993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B0F5200-2F44-B535-7A43-22828E7DFE77}"/>
                </a:ext>
              </a:extLst>
            </p:cNvPr>
            <p:cNvSpPr/>
            <p:nvPr/>
          </p:nvSpPr>
          <p:spPr>
            <a:xfrm>
              <a:off x="5226367" y="3708939"/>
              <a:ext cx="11049" cy="27527"/>
            </a:xfrm>
            <a:custGeom>
              <a:avLst/>
              <a:gdLst>
                <a:gd name="connsiteX0" fmla="*/ 0 w 11049"/>
                <a:gd name="connsiteY0" fmla="*/ 27527 h 27527"/>
                <a:gd name="connsiteX1" fmla="*/ 11049 w 11049"/>
                <a:gd name="connsiteY1" fmla="*/ 0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" h="27527">
                  <a:moveTo>
                    <a:pt x="0" y="27527"/>
                  </a:moveTo>
                  <a:cubicBezTo>
                    <a:pt x="0" y="27527"/>
                    <a:pt x="11049" y="21622"/>
                    <a:pt x="11049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3793EB0-DEB2-E028-6C96-969796FF0E78}"/>
                </a:ext>
              </a:extLst>
            </p:cNvPr>
            <p:cNvSpPr/>
            <p:nvPr/>
          </p:nvSpPr>
          <p:spPr>
            <a:xfrm>
              <a:off x="6725983" y="3597211"/>
              <a:ext cx="222952" cy="190768"/>
            </a:xfrm>
            <a:custGeom>
              <a:avLst/>
              <a:gdLst>
                <a:gd name="connsiteX0" fmla="*/ 25146 w 222952"/>
                <a:gd name="connsiteY0" fmla="*/ 0 h 190768"/>
                <a:gd name="connsiteX1" fmla="*/ 72771 w 222952"/>
                <a:gd name="connsiteY1" fmla="*/ 28575 h 190768"/>
                <a:gd name="connsiteX2" fmla="*/ 153448 w 222952"/>
                <a:gd name="connsiteY2" fmla="*/ 57721 h 190768"/>
                <a:gd name="connsiteX3" fmla="*/ 194215 w 222952"/>
                <a:gd name="connsiteY3" fmla="*/ 114871 h 190768"/>
                <a:gd name="connsiteX4" fmla="*/ 221551 w 222952"/>
                <a:gd name="connsiteY4" fmla="*/ 127730 h 190768"/>
                <a:gd name="connsiteX5" fmla="*/ 194596 w 222952"/>
                <a:gd name="connsiteY5" fmla="*/ 140113 h 190768"/>
                <a:gd name="connsiteX6" fmla="*/ 188976 w 222952"/>
                <a:gd name="connsiteY6" fmla="*/ 187738 h 190768"/>
                <a:gd name="connsiteX7" fmla="*/ 120967 w 222952"/>
                <a:gd name="connsiteY7" fmla="*/ 175927 h 190768"/>
                <a:gd name="connsiteX8" fmla="*/ 63817 w 222952"/>
                <a:gd name="connsiteY8" fmla="*/ 148685 h 190768"/>
                <a:gd name="connsiteX9" fmla="*/ 30575 w 222952"/>
                <a:gd name="connsiteY9" fmla="*/ 78486 h 190768"/>
                <a:gd name="connsiteX10" fmla="*/ 0 w 222952"/>
                <a:gd name="connsiteY10" fmla="*/ 58483 h 19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952" h="190768">
                  <a:moveTo>
                    <a:pt x="25146" y="0"/>
                  </a:moveTo>
                  <a:lnTo>
                    <a:pt x="72771" y="28575"/>
                  </a:lnTo>
                  <a:cubicBezTo>
                    <a:pt x="72771" y="28575"/>
                    <a:pt x="138874" y="40672"/>
                    <a:pt x="153448" y="57721"/>
                  </a:cubicBezTo>
                  <a:cubicBezTo>
                    <a:pt x="168021" y="74771"/>
                    <a:pt x="184118" y="112681"/>
                    <a:pt x="194215" y="114871"/>
                  </a:cubicBezTo>
                  <a:cubicBezTo>
                    <a:pt x="204311" y="117062"/>
                    <a:pt x="229076" y="114871"/>
                    <a:pt x="221551" y="127730"/>
                  </a:cubicBezTo>
                  <a:cubicBezTo>
                    <a:pt x="214026" y="140589"/>
                    <a:pt x="194596" y="140113"/>
                    <a:pt x="194596" y="140113"/>
                  </a:cubicBezTo>
                  <a:cubicBezTo>
                    <a:pt x="194596" y="140113"/>
                    <a:pt x="193357" y="179070"/>
                    <a:pt x="188976" y="187738"/>
                  </a:cubicBezTo>
                  <a:cubicBezTo>
                    <a:pt x="184594" y="196405"/>
                    <a:pt x="161258" y="184595"/>
                    <a:pt x="120967" y="175927"/>
                  </a:cubicBezTo>
                  <a:cubicBezTo>
                    <a:pt x="80676" y="167259"/>
                    <a:pt x="75914" y="173831"/>
                    <a:pt x="63817" y="148685"/>
                  </a:cubicBezTo>
                  <a:cubicBezTo>
                    <a:pt x="51721" y="123539"/>
                    <a:pt x="30575" y="78486"/>
                    <a:pt x="30575" y="78486"/>
                  </a:cubicBezTo>
                  <a:lnTo>
                    <a:pt x="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5AEF606-D294-03F5-3C6B-B9AF7D48122A}"/>
                </a:ext>
              </a:extLst>
            </p:cNvPr>
            <p:cNvSpPr/>
            <p:nvPr/>
          </p:nvSpPr>
          <p:spPr>
            <a:xfrm>
              <a:off x="6725792" y="3597211"/>
              <a:ext cx="59626" cy="79724"/>
            </a:xfrm>
            <a:custGeom>
              <a:avLst/>
              <a:gdLst>
                <a:gd name="connsiteX0" fmla="*/ 25337 w 59626"/>
                <a:gd name="connsiteY0" fmla="*/ 0 h 79724"/>
                <a:gd name="connsiteX1" fmla="*/ 59627 w 59626"/>
                <a:gd name="connsiteY1" fmla="*/ 20764 h 79724"/>
                <a:gd name="connsiteX2" fmla="*/ 31052 w 59626"/>
                <a:gd name="connsiteY2" fmla="*/ 79724 h 79724"/>
                <a:gd name="connsiteX3" fmla="*/ 30575 w 59626"/>
                <a:gd name="connsiteY3" fmla="*/ 78677 h 79724"/>
                <a:gd name="connsiteX4" fmla="*/ 0 w 59626"/>
                <a:gd name="connsiteY4" fmla="*/ 58674 h 7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6" h="79724">
                  <a:moveTo>
                    <a:pt x="25337" y="0"/>
                  </a:moveTo>
                  <a:lnTo>
                    <a:pt x="59627" y="20764"/>
                  </a:lnTo>
                  <a:lnTo>
                    <a:pt x="31052" y="79724"/>
                  </a:lnTo>
                  <a:lnTo>
                    <a:pt x="30575" y="78677"/>
                  </a:lnTo>
                  <a:lnTo>
                    <a:pt x="0" y="586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27E3D87-8BBB-8B5E-A607-FB7E0FC27D51}"/>
                </a:ext>
              </a:extLst>
            </p:cNvPr>
            <p:cNvSpPr/>
            <p:nvPr/>
          </p:nvSpPr>
          <p:spPr>
            <a:xfrm>
              <a:off x="6804659" y="3708533"/>
              <a:ext cx="115919" cy="46221"/>
            </a:xfrm>
            <a:custGeom>
              <a:avLst/>
              <a:gdLst>
                <a:gd name="connsiteX0" fmla="*/ 115919 w 115919"/>
                <a:gd name="connsiteY0" fmla="*/ 29077 h 46221"/>
                <a:gd name="connsiteX1" fmla="*/ 23813 w 115919"/>
                <a:gd name="connsiteY1" fmla="*/ 502 h 46221"/>
                <a:gd name="connsiteX2" fmla="*/ 9525 w 115919"/>
                <a:gd name="connsiteY2" fmla="*/ 7645 h 46221"/>
                <a:gd name="connsiteX3" fmla="*/ 0 w 115919"/>
                <a:gd name="connsiteY3" fmla="*/ 46221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" h="46221">
                  <a:moveTo>
                    <a:pt x="115919" y="29077"/>
                  </a:moveTo>
                  <a:lnTo>
                    <a:pt x="23813" y="502"/>
                  </a:lnTo>
                  <a:cubicBezTo>
                    <a:pt x="17909" y="-1287"/>
                    <a:pt x="11636" y="1849"/>
                    <a:pt x="9525" y="7645"/>
                  </a:cubicBezTo>
                  <a:cubicBezTo>
                    <a:pt x="4569" y="19998"/>
                    <a:pt x="1363" y="32982"/>
                    <a:pt x="0" y="46221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CCBF38D8-700A-B1DE-4237-2CF67868424B}"/>
                </a:ext>
              </a:extLst>
            </p:cNvPr>
            <p:cNvSpPr/>
            <p:nvPr/>
          </p:nvSpPr>
          <p:spPr>
            <a:xfrm>
              <a:off x="6775100" y="3702924"/>
              <a:ext cx="37751" cy="38780"/>
            </a:xfrm>
            <a:custGeom>
              <a:avLst/>
              <a:gdLst>
                <a:gd name="connsiteX0" fmla="*/ 37751 w 37751"/>
                <a:gd name="connsiteY0" fmla="*/ 5348 h 38780"/>
                <a:gd name="connsiteX1" fmla="*/ 22797 w 37751"/>
                <a:gd name="connsiteY1" fmla="*/ 776 h 38780"/>
                <a:gd name="connsiteX2" fmla="*/ 1448 w 37751"/>
                <a:gd name="connsiteY2" fmla="*/ 11983 h 38780"/>
                <a:gd name="connsiteX3" fmla="*/ 984 w 37751"/>
                <a:gd name="connsiteY3" fmla="*/ 13825 h 38780"/>
                <a:gd name="connsiteX4" fmla="*/ 318 w 37751"/>
                <a:gd name="connsiteY4" fmla="*/ 17255 h 38780"/>
                <a:gd name="connsiteX5" fmla="*/ 13880 w 37751"/>
                <a:gd name="connsiteY5" fmla="*/ 37353 h 38780"/>
                <a:gd name="connsiteX6" fmla="*/ 15081 w 37751"/>
                <a:gd name="connsiteY6" fmla="*/ 37543 h 38780"/>
                <a:gd name="connsiteX7" fmla="*/ 25654 w 37751"/>
                <a:gd name="connsiteY7" fmla="*/ 38781 h 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1" h="38780">
                  <a:moveTo>
                    <a:pt x="37751" y="5348"/>
                  </a:moveTo>
                  <a:lnTo>
                    <a:pt x="22797" y="776"/>
                  </a:lnTo>
                  <a:cubicBezTo>
                    <a:pt x="13807" y="-2025"/>
                    <a:pt x="4248" y="2993"/>
                    <a:pt x="1448" y="11983"/>
                  </a:cubicBezTo>
                  <a:cubicBezTo>
                    <a:pt x="1259" y="12588"/>
                    <a:pt x="1104" y="13203"/>
                    <a:pt x="984" y="13825"/>
                  </a:cubicBezTo>
                  <a:lnTo>
                    <a:pt x="318" y="17255"/>
                  </a:lnTo>
                  <a:cubicBezTo>
                    <a:pt x="-1487" y="26550"/>
                    <a:pt x="4585" y="35548"/>
                    <a:pt x="13880" y="37353"/>
                  </a:cubicBezTo>
                  <a:cubicBezTo>
                    <a:pt x="14278" y="37431"/>
                    <a:pt x="14679" y="37494"/>
                    <a:pt x="15081" y="37543"/>
                  </a:cubicBezTo>
                  <a:lnTo>
                    <a:pt x="25654" y="38781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A8ADA6C-0404-52CB-DFFA-2BD26FE60C49}"/>
                </a:ext>
              </a:extLst>
            </p:cNvPr>
            <p:cNvSpPr/>
            <p:nvPr/>
          </p:nvSpPr>
          <p:spPr>
            <a:xfrm>
              <a:off x="6813041" y="3684079"/>
              <a:ext cx="15430" cy="25336"/>
            </a:xfrm>
            <a:custGeom>
              <a:avLst/>
              <a:gdLst>
                <a:gd name="connsiteX0" fmla="*/ 15430 w 15430"/>
                <a:gd name="connsiteY0" fmla="*/ 25337 h 25336"/>
                <a:gd name="connsiteX1" fmla="*/ 0 w 15430"/>
                <a:gd name="connsiteY1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0" h="25336">
                  <a:moveTo>
                    <a:pt x="15430" y="25337"/>
                  </a:moveTo>
                  <a:cubicBezTo>
                    <a:pt x="15430" y="25337"/>
                    <a:pt x="3620" y="2143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97756D2-417A-892E-F39A-7506B17B8919}"/>
                </a:ext>
              </a:extLst>
            </p:cNvPr>
            <p:cNvSpPr/>
            <p:nvPr/>
          </p:nvSpPr>
          <p:spPr>
            <a:xfrm>
              <a:off x="5270489" y="2856573"/>
              <a:ext cx="1499298" cy="835106"/>
            </a:xfrm>
            <a:custGeom>
              <a:avLst/>
              <a:gdLst>
                <a:gd name="connsiteX0" fmla="*/ 568336 w 1499298"/>
                <a:gd name="connsiteY0" fmla="*/ 27025 h 835106"/>
                <a:gd name="connsiteX1" fmla="*/ 373550 w 1499298"/>
                <a:gd name="connsiteY1" fmla="*/ 120655 h 835106"/>
                <a:gd name="connsiteX2" fmla="*/ 314209 w 1499298"/>
                <a:gd name="connsiteY2" fmla="*/ 310203 h 835106"/>
                <a:gd name="connsiteX3" fmla="*/ 251058 w 1499298"/>
                <a:gd name="connsiteY3" fmla="*/ 538041 h 835106"/>
                <a:gd name="connsiteX4" fmla="*/ 224198 w 1499298"/>
                <a:gd name="connsiteY4" fmla="*/ 564901 h 835106"/>
                <a:gd name="connsiteX5" fmla="*/ 93991 w 1499298"/>
                <a:gd name="connsiteY5" fmla="*/ 658723 h 835106"/>
                <a:gd name="connsiteX6" fmla="*/ 170 w 1499298"/>
                <a:gd name="connsiteY6" fmla="*/ 744448 h 835106"/>
                <a:gd name="connsiteX7" fmla="*/ 84466 w 1499298"/>
                <a:gd name="connsiteY7" fmla="*/ 834459 h 835106"/>
                <a:gd name="connsiteX8" fmla="*/ 373550 w 1499298"/>
                <a:gd name="connsiteY8" fmla="*/ 700442 h 835106"/>
                <a:gd name="connsiteX9" fmla="*/ 467276 w 1499298"/>
                <a:gd name="connsiteY9" fmla="*/ 543851 h 835106"/>
                <a:gd name="connsiteX10" fmla="*/ 438701 w 1499298"/>
                <a:gd name="connsiteY10" fmla="*/ 697013 h 835106"/>
                <a:gd name="connsiteX11" fmla="*/ 488516 w 1499298"/>
                <a:gd name="connsiteY11" fmla="*/ 790834 h 835106"/>
                <a:gd name="connsiteX12" fmla="*/ 793316 w 1499298"/>
                <a:gd name="connsiteY12" fmla="*/ 834840 h 835106"/>
                <a:gd name="connsiteX13" fmla="*/ 1042300 w 1499298"/>
                <a:gd name="connsiteY13" fmla="*/ 788929 h 835106"/>
                <a:gd name="connsiteX14" fmla="*/ 1086305 w 1499298"/>
                <a:gd name="connsiteY14" fmla="*/ 666343 h 835106"/>
                <a:gd name="connsiteX15" fmla="*/ 1092021 w 1499298"/>
                <a:gd name="connsiteY15" fmla="*/ 585952 h 835106"/>
                <a:gd name="connsiteX16" fmla="*/ 1237563 w 1499298"/>
                <a:gd name="connsiteY16" fmla="*/ 725683 h 835106"/>
                <a:gd name="connsiteX17" fmla="*/ 1423300 w 1499298"/>
                <a:gd name="connsiteY17" fmla="*/ 829125 h 835106"/>
                <a:gd name="connsiteX18" fmla="*/ 1497976 w 1499298"/>
                <a:gd name="connsiteY18" fmla="*/ 721873 h 835106"/>
                <a:gd name="connsiteX19" fmla="*/ 1392630 w 1499298"/>
                <a:gd name="connsiteY19" fmla="*/ 605097 h 835106"/>
                <a:gd name="connsiteX20" fmla="*/ 1317954 w 1499298"/>
                <a:gd name="connsiteY20" fmla="*/ 499750 h 835106"/>
                <a:gd name="connsiteX21" fmla="*/ 1312238 w 1499298"/>
                <a:gd name="connsiteY21" fmla="*/ 459555 h 835106"/>
                <a:gd name="connsiteX22" fmla="*/ 1300808 w 1499298"/>
                <a:gd name="connsiteY22" fmla="*/ 446125 h 835106"/>
                <a:gd name="connsiteX23" fmla="*/ 1289283 w 1499298"/>
                <a:gd name="connsiteY23" fmla="*/ 292963 h 835106"/>
                <a:gd name="connsiteX24" fmla="*/ 1180127 w 1499298"/>
                <a:gd name="connsiteY24" fmla="*/ 141706 h 835106"/>
                <a:gd name="connsiteX25" fmla="*/ 1105451 w 1499298"/>
                <a:gd name="connsiteY25" fmla="*/ 51694 h 835106"/>
                <a:gd name="connsiteX26" fmla="*/ 984769 w 1499298"/>
                <a:gd name="connsiteY26" fmla="*/ 9594 h 835106"/>
                <a:gd name="connsiteX27" fmla="*/ 738548 w 1499298"/>
                <a:gd name="connsiteY27" fmla="*/ 4927 h 835106"/>
                <a:gd name="connsiteX28" fmla="*/ 568336 w 1499298"/>
                <a:gd name="connsiteY28" fmla="*/ 27025 h 83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9298" h="835106">
                  <a:moveTo>
                    <a:pt x="568336" y="27025"/>
                  </a:moveTo>
                  <a:cubicBezTo>
                    <a:pt x="568336" y="27025"/>
                    <a:pt x="381265" y="78460"/>
                    <a:pt x="373550" y="120655"/>
                  </a:cubicBezTo>
                  <a:cubicBezTo>
                    <a:pt x="365834" y="162851"/>
                    <a:pt x="314209" y="300583"/>
                    <a:pt x="314209" y="310203"/>
                  </a:cubicBezTo>
                  <a:cubicBezTo>
                    <a:pt x="314209" y="319823"/>
                    <a:pt x="251058" y="538041"/>
                    <a:pt x="251058" y="538041"/>
                  </a:cubicBezTo>
                  <a:cubicBezTo>
                    <a:pt x="251058" y="538041"/>
                    <a:pt x="226198" y="557091"/>
                    <a:pt x="224198" y="564901"/>
                  </a:cubicBezTo>
                  <a:cubicBezTo>
                    <a:pt x="224198" y="564901"/>
                    <a:pt x="130376" y="618527"/>
                    <a:pt x="93991" y="658723"/>
                  </a:cubicBezTo>
                  <a:cubicBezTo>
                    <a:pt x="57605" y="698918"/>
                    <a:pt x="-3640" y="731494"/>
                    <a:pt x="170" y="744448"/>
                  </a:cubicBezTo>
                  <a:cubicBezTo>
                    <a:pt x="3980" y="757402"/>
                    <a:pt x="23220" y="836364"/>
                    <a:pt x="84466" y="834459"/>
                  </a:cubicBezTo>
                  <a:cubicBezTo>
                    <a:pt x="145712" y="832554"/>
                    <a:pt x="335259" y="738732"/>
                    <a:pt x="373550" y="700442"/>
                  </a:cubicBezTo>
                  <a:cubicBezTo>
                    <a:pt x="411840" y="662152"/>
                    <a:pt x="467276" y="543851"/>
                    <a:pt x="467276" y="543851"/>
                  </a:cubicBezTo>
                  <a:cubicBezTo>
                    <a:pt x="467276" y="543851"/>
                    <a:pt x="429176" y="668248"/>
                    <a:pt x="438701" y="697013"/>
                  </a:cubicBezTo>
                  <a:cubicBezTo>
                    <a:pt x="448226" y="725779"/>
                    <a:pt x="457751" y="777404"/>
                    <a:pt x="488516" y="790834"/>
                  </a:cubicBezTo>
                  <a:cubicBezTo>
                    <a:pt x="519282" y="804265"/>
                    <a:pt x="616818" y="838459"/>
                    <a:pt x="793316" y="834840"/>
                  </a:cubicBezTo>
                  <a:cubicBezTo>
                    <a:pt x="969815" y="831220"/>
                    <a:pt x="1017345" y="825315"/>
                    <a:pt x="1042300" y="788929"/>
                  </a:cubicBezTo>
                  <a:cubicBezTo>
                    <a:pt x="1066761" y="752275"/>
                    <a:pt x="1081870" y="710186"/>
                    <a:pt x="1086305" y="666343"/>
                  </a:cubicBezTo>
                  <a:cubicBezTo>
                    <a:pt x="1090181" y="639722"/>
                    <a:pt x="1092091" y="612853"/>
                    <a:pt x="1092021" y="585952"/>
                  </a:cubicBezTo>
                  <a:cubicBezTo>
                    <a:pt x="1092021" y="568711"/>
                    <a:pt x="1134216" y="662152"/>
                    <a:pt x="1237563" y="725683"/>
                  </a:cubicBezTo>
                  <a:cubicBezTo>
                    <a:pt x="1340909" y="789215"/>
                    <a:pt x="1404155" y="850175"/>
                    <a:pt x="1423300" y="829125"/>
                  </a:cubicBezTo>
                  <a:cubicBezTo>
                    <a:pt x="1442445" y="808074"/>
                    <a:pt x="1509501" y="777404"/>
                    <a:pt x="1497976" y="721873"/>
                  </a:cubicBezTo>
                  <a:cubicBezTo>
                    <a:pt x="1486451" y="666342"/>
                    <a:pt x="1444350" y="656817"/>
                    <a:pt x="1392630" y="605097"/>
                  </a:cubicBezTo>
                  <a:cubicBezTo>
                    <a:pt x="1361892" y="574514"/>
                    <a:pt x="1336633" y="538881"/>
                    <a:pt x="1317954" y="499750"/>
                  </a:cubicBezTo>
                  <a:cubicBezTo>
                    <a:pt x="1317954" y="499750"/>
                    <a:pt x="1323764" y="472985"/>
                    <a:pt x="1312238" y="459555"/>
                  </a:cubicBezTo>
                  <a:lnTo>
                    <a:pt x="1300808" y="446125"/>
                  </a:lnTo>
                  <a:cubicBezTo>
                    <a:pt x="1322826" y="396356"/>
                    <a:pt x="1318500" y="338875"/>
                    <a:pt x="1289283" y="292963"/>
                  </a:cubicBezTo>
                  <a:cubicBezTo>
                    <a:pt x="1256334" y="240151"/>
                    <a:pt x="1219866" y="189617"/>
                    <a:pt x="1180127" y="141706"/>
                  </a:cubicBezTo>
                  <a:cubicBezTo>
                    <a:pt x="1138026" y="89985"/>
                    <a:pt x="1147551" y="76555"/>
                    <a:pt x="1105451" y="51694"/>
                  </a:cubicBezTo>
                  <a:cubicBezTo>
                    <a:pt x="1063350" y="26834"/>
                    <a:pt x="1080590" y="28739"/>
                    <a:pt x="984769" y="9594"/>
                  </a:cubicBezTo>
                  <a:cubicBezTo>
                    <a:pt x="888947" y="-9552"/>
                    <a:pt x="863801" y="6069"/>
                    <a:pt x="738548" y="4927"/>
                  </a:cubicBezTo>
                  <a:cubicBezTo>
                    <a:pt x="613294" y="3784"/>
                    <a:pt x="568336" y="27025"/>
                    <a:pt x="568336" y="27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37C4FAA-8CF1-C3BC-74AB-96D60E99D016}"/>
                </a:ext>
              </a:extLst>
            </p:cNvPr>
            <p:cNvSpPr/>
            <p:nvPr/>
          </p:nvSpPr>
          <p:spPr>
            <a:xfrm>
              <a:off x="6357937" y="3030854"/>
              <a:ext cx="35295" cy="411670"/>
            </a:xfrm>
            <a:custGeom>
              <a:avLst/>
              <a:gdLst>
                <a:gd name="connsiteX0" fmla="*/ 4001 w 35295"/>
                <a:gd name="connsiteY0" fmla="*/ 411671 h 411670"/>
                <a:gd name="connsiteX1" fmla="*/ 32576 w 35295"/>
                <a:gd name="connsiteY1" fmla="*/ 200978 h 411670"/>
                <a:gd name="connsiteX2" fmla="*/ 0 w 35295"/>
                <a:gd name="connsiteY2" fmla="*/ 0 h 4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" h="411670">
                  <a:moveTo>
                    <a:pt x="4001" y="411671"/>
                  </a:moveTo>
                  <a:cubicBezTo>
                    <a:pt x="4001" y="411671"/>
                    <a:pt x="21241" y="296799"/>
                    <a:pt x="32576" y="200978"/>
                  </a:cubicBezTo>
                  <a:cubicBezTo>
                    <a:pt x="43910" y="105156"/>
                    <a:pt x="17240" y="2867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BBA613C0-DE95-7D8F-797F-1D4D10B9AB93}"/>
                </a:ext>
              </a:extLst>
            </p:cNvPr>
            <p:cNvSpPr/>
            <p:nvPr/>
          </p:nvSpPr>
          <p:spPr>
            <a:xfrm>
              <a:off x="5723454" y="3072955"/>
              <a:ext cx="22952" cy="327469"/>
            </a:xfrm>
            <a:custGeom>
              <a:avLst/>
              <a:gdLst>
                <a:gd name="connsiteX0" fmla="*/ 10596 w 22952"/>
                <a:gd name="connsiteY0" fmla="*/ 0 h 327469"/>
                <a:gd name="connsiteX1" fmla="*/ 6786 w 22952"/>
                <a:gd name="connsiteY1" fmla="*/ 126397 h 327469"/>
                <a:gd name="connsiteX2" fmla="*/ 22121 w 22952"/>
                <a:gd name="connsiteY2" fmla="*/ 243173 h 327469"/>
                <a:gd name="connsiteX3" fmla="*/ 14501 w 22952"/>
                <a:gd name="connsiteY3" fmla="*/ 327470 h 32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2" h="327469">
                  <a:moveTo>
                    <a:pt x="10596" y="0"/>
                  </a:moveTo>
                  <a:cubicBezTo>
                    <a:pt x="10596" y="0"/>
                    <a:pt x="-10455" y="68961"/>
                    <a:pt x="6786" y="126397"/>
                  </a:cubicBezTo>
                  <a:cubicBezTo>
                    <a:pt x="24026" y="183833"/>
                    <a:pt x="24026" y="212122"/>
                    <a:pt x="22121" y="243173"/>
                  </a:cubicBezTo>
                  <a:cubicBezTo>
                    <a:pt x="20216" y="274225"/>
                    <a:pt x="14501" y="327470"/>
                    <a:pt x="14501" y="32747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04048E2-43FD-3D0B-8581-953A4B39C87A}"/>
                </a:ext>
              </a:extLst>
            </p:cNvPr>
            <p:cNvSpPr/>
            <p:nvPr/>
          </p:nvSpPr>
          <p:spPr>
            <a:xfrm>
              <a:off x="5756909" y="3354419"/>
              <a:ext cx="133921" cy="172307"/>
            </a:xfrm>
            <a:custGeom>
              <a:avLst/>
              <a:gdLst>
                <a:gd name="connsiteX0" fmla="*/ 0 w 133921"/>
                <a:gd name="connsiteY0" fmla="*/ 153162 h 172307"/>
                <a:gd name="connsiteX1" fmla="*/ 114872 w 133921"/>
                <a:gd name="connsiteY1" fmla="*/ 0 h 172307"/>
                <a:gd name="connsiteX2" fmla="*/ 133922 w 133921"/>
                <a:gd name="connsiteY2" fmla="*/ 13430 h 172307"/>
                <a:gd name="connsiteX3" fmla="*/ 13335 w 133921"/>
                <a:gd name="connsiteY3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21" h="172307">
                  <a:moveTo>
                    <a:pt x="0" y="153162"/>
                  </a:moveTo>
                  <a:cubicBezTo>
                    <a:pt x="5715" y="149352"/>
                    <a:pt x="114872" y="0"/>
                    <a:pt x="114872" y="0"/>
                  </a:cubicBezTo>
                  <a:lnTo>
                    <a:pt x="133922" y="13430"/>
                  </a:lnTo>
                  <a:lnTo>
                    <a:pt x="13335" y="172307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E4BBA46-D38F-5579-8CC2-6759425A8F0F}"/>
                </a:ext>
              </a:extLst>
            </p:cNvPr>
            <p:cNvSpPr/>
            <p:nvPr/>
          </p:nvSpPr>
          <p:spPr>
            <a:xfrm>
              <a:off x="6181915" y="3371659"/>
              <a:ext cx="128397" cy="193357"/>
            </a:xfrm>
            <a:custGeom>
              <a:avLst/>
              <a:gdLst>
                <a:gd name="connsiteX0" fmla="*/ 0 w 128397"/>
                <a:gd name="connsiteY0" fmla="*/ 7620 h 193357"/>
                <a:gd name="connsiteX1" fmla="*/ 107252 w 128397"/>
                <a:gd name="connsiteY1" fmla="*/ 193358 h 193357"/>
                <a:gd name="connsiteX2" fmla="*/ 128397 w 128397"/>
                <a:gd name="connsiteY2" fmla="*/ 178117 h 193357"/>
                <a:gd name="connsiteX3" fmla="*/ 23051 w 128397"/>
                <a:gd name="connsiteY3" fmla="*/ 0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97" h="193357">
                  <a:moveTo>
                    <a:pt x="0" y="7620"/>
                  </a:moveTo>
                  <a:lnTo>
                    <a:pt x="107252" y="193358"/>
                  </a:lnTo>
                  <a:lnTo>
                    <a:pt x="128397" y="178117"/>
                  </a:lnTo>
                  <a:lnTo>
                    <a:pt x="23051" y="0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D563F58D-D863-49D0-A020-CACB32157E28}"/>
                </a:ext>
              </a:extLst>
            </p:cNvPr>
            <p:cNvSpPr/>
            <p:nvPr/>
          </p:nvSpPr>
          <p:spPr>
            <a:xfrm>
              <a:off x="5827680" y="3603307"/>
              <a:ext cx="68961" cy="74771"/>
            </a:xfrm>
            <a:custGeom>
              <a:avLst/>
              <a:gdLst>
                <a:gd name="connsiteX0" fmla="*/ 68961 w 68961"/>
                <a:gd name="connsiteY0" fmla="*/ 74771 h 74771"/>
                <a:gd name="connsiteX1" fmla="*/ 0 w 68961"/>
                <a:gd name="connsiteY1" fmla="*/ 0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61" h="74771">
                  <a:moveTo>
                    <a:pt x="68961" y="74771"/>
                  </a:moveTo>
                  <a:cubicBezTo>
                    <a:pt x="68961" y="74771"/>
                    <a:pt x="61341" y="6134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9AA89BC-8048-F1F1-C118-FBF2FB1C1FDD}"/>
                </a:ext>
              </a:extLst>
            </p:cNvPr>
            <p:cNvSpPr/>
            <p:nvPr/>
          </p:nvSpPr>
          <p:spPr>
            <a:xfrm>
              <a:off x="6063233" y="3624738"/>
              <a:ext cx="84296" cy="66675"/>
            </a:xfrm>
            <a:custGeom>
              <a:avLst/>
              <a:gdLst>
                <a:gd name="connsiteX0" fmla="*/ 0 w 84296"/>
                <a:gd name="connsiteY0" fmla="*/ 66675 h 66675"/>
                <a:gd name="connsiteX1" fmla="*/ 84296 w 84296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6" h="66675">
                  <a:moveTo>
                    <a:pt x="0" y="66675"/>
                  </a:moveTo>
                  <a:cubicBezTo>
                    <a:pt x="0" y="66675"/>
                    <a:pt x="68961" y="36100"/>
                    <a:pt x="84296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8C9A3D7-505F-AC84-C10A-8536289A7826}"/>
                </a:ext>
              </a:extLst>
            </p:cNvPr>
            <p:cNvSpPr/>
            <p:nvPr/>
          </p:nvSpPr>
          <p:spPr>
            <a:xfrm>
              <a:off x="6126479" y="3658838"/>
              <a:ext cx="38100" cy="24955"/>
            </a:xfrm>
            <a:custGeom>
              <a:avLst/>
              <a:gdLst>
                <a:gd name="connsiteX0" fmla="*/ 0 w 38100"/>
                <a:gd name="connsiteY0" fmla="*/ 24955 h 24955"/>
                <a:gd name="connsiteX1" fmla="*/ 38100 w 38100"/>
                <a:gd name="connsiteY1" fmla="*/ 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4955">
                  <a:moveTo>
                    <a:pt x="0" y="24955"/>
                  </a:moveTo>
                  <a:cubicBezTo>
                    <a:pt x="15689" y="22479"/>
                    <a:pt x="29561" y="13392"/>
                    <a:pt x="3810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E546519-7FF1-6D0F-2E30-E58FD55CD698}"/>
                </a:ext>
              </a:extLst>
            </p:cNvPr>
            <p:cNvSpPr/>
            <p:nvPr/>
          </p:nvSpPr>
          <p:spPr>
            <a:xfrm>
              <a:off x="5792159" y="2691669"/>
              <a:ext cx="503429" cy="206655"/>
            </a:xfrm>
            <a:custGeom>
              <a:avLst/>
              <a:gdLst>
                <a:gd name="connsiteX0" fmla="*/ 126866 w 503429"/>
                <a:gd name="connsiteY0" fmla="*/ 13430 h 206655"/>
                <a:gd name="connsiteX1" fmla="*/ 58191 w 503429"/>
                <a:gd name="connsiteY1" fmla="*/ 45815 h 206655"/>
                <a:gd name="connsiteX2" fmla="*/ 54285 w 503429"/>
                <a:gd name="connsiteY2" fmla="*/ 80772 h 206655"/>
                <a:gd name="connsiteX3" fmla="*/ 11518 w 503429"/>
                <a:gd name="connsiteY3" fmla="*/ 122301 h 206655"/>
                <a:gd name="connsiteX4" fmla="*/ 17995 w 503429"/>
                <a:gd name="connsiteY4" fmla="*/ 149542 h 206655"/>
                <a:gd name="connsiteX5" fmla="*/ 1136 w 503429"/>
                <a:gd name="connsiteY5" fmla="*/ 180594 h 206655"/>
                <a:gd name="connsiteX6" fmla="*/ 46475 w 503429"/>
                <a:gd name="connsiteY6" fmla="*/ 206502 h 206655"/>
                <a:gd name="connsiteX7" fmla="*/ 217925 w 503429"/>
                <a:gd name="connsiteY7" fmla="*/ 201359 h 206655"/>
                <a:gd name="connsiteX8" fmla="*/ 376040 w 503429"/>
                <a:gd name="connsiteY8" fmla="*/ 184499 h 206655"/>
                <a:gd name="connsiteX9" fmla="*/ 503104 w 503429"/>
                <a:gd name="connsiteY9" fmla="*/ 190976 h 206655"/>
                <a:gd name="connsiteX10" fmla="*/ 474529 w 503429"/>
                <a:gd name="connsiteY10" fmla="*/ 131350 h 206655"/>
                <a:gd name="connsiteX11" fmla="*/ 481005 w 503429"/>
                <a:gd name="connsiteY11" fmla="*/ 96393 h 206655"/>
                <a:gd name="connsiteX12" fmla="*/ 444715 w 503429"/>
                <a:gd name="connsiteY12" fmla="*/ 56198 h 206655"/>
                <a:gd name="connsiteX13" fmla="*/ 416140 w 503429"/>
                <a:gd name="connsiteY13" fmla="*/ 23717 h 206655"/>
                <a:gd name="connsiteX14" fmla="*/ 294316 w 503429"/>
                <a:gd name="connsiteY14" fmla="*/ 3905 h 206655"/>
                <a:gd name="connsiteX15" fmla="*/ 155536 w 503429"/>
                <a:gd name="connsiteY15" fmla="*/ 0 h 2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429" h="206655">
                  <a:moveTo>
                    <a:pt x="126866" y="13430"/>
                  </a:moveTo>
                  <a:cubicBezTo>
                    <a:pt x="126866" y="13430"/>
                    <a:pt x="62001" y="28956"/>
                    <a:pt x="58191" y="45815"/>
                  </a:cubicBezTo>
                  <a:cubicBezTo>
                    <a:pt x="56172" y="57376"/>
                    <a:pt x="54868" y="69051"/>
                    <a:pt x="54285" y="80772"/>
                  </a:cubicBezTo>
                  <a:cubicBezTo>
                    <a:pt x="52952" y="86011"/>
                    <a:pt x="21805" y="104108"/>
                    <a:pt x="11518" y="122301"/>
                  </a:cubicBezTo>
                  <a:cubicBezTo>
                    <a:pt x="1231" y="140494"/>
                    <a:pt x="17995" y="144304"/>
                    <a:pt x="17995" y="149542"/>
                  </a:cubicBezTo>
                  <a:cubicBezTo>
                    <a:pt x="17995" y="154781"/>
                    <a:pt x="-5341" y="171545"/>
                    <a:pt x="1136" y="180594"/>
                  </a:cubicBezTo>
                  <a:cubicBezTo>
                    <a:pt x="9928" y="197309"/>
                    <a:pt x="27611" y="207414"/>
                    <a:pt x="46475" y="206502"/>
                  </a:cubicBezTo>
                  <a:cubicBezTo>
                    <a:pt x="77622" y="207836"/>
                    <a:pt x="212400" y="200025"/>
                    <a:pt x="217925" y="201359"/>
                  </a:cubicBezTo>
                  <a:cubicBezTo>
                    <a:pt x="223449" y="202692"/>
                    <a:pt x="311175" y="182309"/>
                    <a:pt x="376040" y="184499"/>
                  </a:cubicBezTo>
                  <a:cubicBezTo>
                    <a:pt x="440905" y="186690"/>
                    <a:pt x="499198" y="207836"/>
                    <a:pt x="503104" y="190976"/>
                  </a:cubicBezTo>
                  <a:cubicBezTo>
                    <a:pt x="507009" y="174117"/>
                    <a:pt x="474529" y="131350"/>
                    <a:pt x="474529" y="131350"/>
                  </a:cubicBezTo>
                  <a:cubicBezTo>
                    <a:pt x="474529" y="131350"/>
                    <a:pt x="497865" y="126206"/>
                    <a:pt x="481005" y="96393"/>
                  </a:cubicBezTo>
                  <a:cubicBezTo>
                    <a:pt x="464146" y="66580"/>
                    <a:pt x="444715" y="62675"/>
                    <a:pt x="444715" y="56198"/>
                  </a:cubicBezTo>
                  <a:cubicBezTo>
                    <a:pt x="444715" y="49721"/>
                    <a:pt x="465480" y="40577"/>
                    <a:pt x="416140" y="23717"/>
                  </a:cubicBezTo>
                  <a:cubicBezTo>
                    <a:pt x="376670" y="11398"/>
                    <a:pt x="335655" y="4728"/>
                    <a:pt x="294316" y="3905"/>
                  </a:cubicBezTo>
                  <a:cubicBezTo>
                    <a:pt x="268312" y="2572"/>
                    <a:pt x="155536" y="0"/>
                    <a:pt x="1555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DF37F4A-B74E-FF84-A40C-D6DB387783E4}"/>
                </a:ext>
              </a:extLst>
            </p:cNvPr>
            <p:cNvSpPr/>
            <p:nvPr/>
          </p:nvSpPr>
          <p:spPr>
            <a:xfrm>
              <a:off x="6046470" y="2748248"/>
              <a:ext cx="190119" cy="128587"/>
            </a:xfrm>
            <a:custGeom>
              <a:avLst/>
              <a:gdLst>
                <a:gd name="connsiteX0" fmla="*/ 190119 w 190119"/>
                <a:gd name="connsiteY0" fmla="*/ 0 h 128587"/>
                <a:gd name="connsiteX1" fmla="*/ 86868 w 190119"/>
                <a:gd name="connsiteY1" fmla="*/ 63341 h 128587"/>
                <a:gd name="connsiteX2" fmla="*/ 0 w 190119"/>
                <a:gd name="connsiteY2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9" h="128587">
                  <a:moveTo>
                    <a:pt x="190119" y="0"/>
                  </a:moveTo>
                  <a:cubicBezTo>
                    <a:pt x="153776" y="17801"/>
                    <a:pt x="119205" y="39010"/>
                    <a:pt x="86868" y="63341"/>
                  </a:cubicBezTo>
                  <a:cubicBezTo>
                    <a:pt x="47054" y="95917"/>
                    <a:pt x="30766" y="121253"/>
                    <a:pt x="0" y="128588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81AA0B6-4C80-9D66-068B-ABE73CD8A268}"/>
                </a:ext>
              </a:extLst>
            </p:cNvPr>
            <p:cNvSpPr/>
            <p:nvPr/>
          </p:nvSpPr>
          <p:spPr>
            <a:xfrm>
              <a:off x="6091713" y="2821885"/>
              <a:ext cx="174688" cy="49425"/>
            </a:xfrm>
            <a:custGeom>
              <a:avLst/>
              <a:gdLst>
                <a:gd name="connsiteX0" fmla="*/ 174689 w 174688"/>
                <a:gd name="connsiteY0" fmla="*/ 1515 h 49425"/>
                <a:gd name="connsiteX1" fmla="*/ 90583 w 174688"/>
                <a:gd name="connsiteY1" fmla="*/ 15040 h 49425"/>
                <a:gd name="connsiteX2" fmla="*/ 0 w 174688"/>
                <a:gd name="connsiteY2" fmla="*/ 49425 h 4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88" h="49425">
                  <a:moveTo>
                    <a:pt x="174689" y="1515"/>
                  </a:moveTo>
                  <a:cubicBezTo>
                    <a:pt x="174689" y="1515"/>
                    <a:pt x="146685" y="-6677"/>
                    <a:pt x="90583" y="15040"/>
                  </a:cubicBezTo>
                  <a:cubicBezTo>
                    <a:pt x="34480" y="36757"/>
                    <a:pt x="45244" y="43615"/>
                    <a:pt x="0" y="4942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EF5FC3E-87B0-450D-30F1-81DCBC68C873}"/>
                </a:ext>
              </a:extLst>
            </p:cNvPr>
            <p:cNvSpPr/>
            <p:nvPr/>
          </p:nvSpPr>
          <p:spPr>
            <a:xfrm>
              <a:off x="5846445" y="2772822"/>
              <a:ext cx="142112" cy="104391"/>
            </a:xfrm>
            <a:custGeom>
              <a:avLst/>
              <a:gdLst>
                <a:gd name="connsiteX0" fmla="*/ 0 w 142112"/>
                <a:gd name="connsiteY0" fmla="*/ 0 h 104391"/>
                <a:gd name="connsiteX1" fmla="*/ 67818 w 142112"/>
                <a:gd name="connsiteY1" fmla="*/ 60484 h 104391"/>
                <a:gd name="connsiteX2" fmla="*/ 142113 w 142112"/>
                <a:gd name="connsiteY2" fmla="*/ 104013 h 1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12" h="104391">
                  <a:moveTo>
                    <a:pt x="0" y="0"/>
                  </a:moveTo>
                  <a:cubicBezTo>
                    <a:pt x="0" y="0"/>
                    <a:pt x="20764" y="9525"/>
                    <a:pt x="67818" y="60484"/>
                  </a:cubicBezTo>
                  <a:cubicBezTo>
                    <a:pt x="114871" y="111442"/>
                    <a:pt x="142113" y="104013"/>
                    <a:pt x="142113" y="104013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AC5675C-4A10-9D56-5318-71BF0AC110E8}"/>
                </a:ext>
              </a:extLst>
            </p:cNvPr>
            <p:cNvSpPr/>
            <p:nvPr/>
          </p:nvSpPr>
          <p:spPr>
            <a:xfrm>
              <a:off x="5810250" y="2841593"/>
              <a:ext cx="89630" cy="40671"/>
            </a:xfrm>
            <a:custGeom>
              <a:avLst/>
              <a:gdLst>
                <a:gd name="connsiteX0" fmla="*/ 0 w 89630"/>
                <a:gd name="connsiteY0" fmla="*/ 0 h 40671"/>
                <a:gd name="connsiteX1" fmla="*/ 89630 w 89630"/>
                <a:gd name="connsiteY1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30" h="40671">
                  <a:moveTo>
                    <a:pt x="0" y="0"/>
                  </a:moveTo>
                  <a:cubicBezTo>
                    <a:pt x="9525" y="2572"/>
                    <a:pt x="28099" y="33433"/>
                    <a:pt x="89630" y="4067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89C4300-C5BD-E236-FF25-9F0796DE848F}"/>
                </a:ext>
              </a:extLst>
            </p:cNvPr>
            <p:cNvSpPr/>
            <p:nvPr/>
          </p:nvSpPr>
          <p:spPr>
            <a:xfrm>
              <a:off x="5932315" y="2705957"/>
              <a:ext cx="204451" cy="155823"/>
            </a:xfrm>
            <a:custGeom>
              <a:avLst/>
              <a:gdLst>
                <a:gd name="connsiteX0" fmla="*/ 997 w 204451"/>
                <a:gd name="connsiteY0" fmla="*/ 1333 h 155823"/>
                <a:gd name="connsiteX1" fmla="*/ 15190 w 204451"/>
                <a:gd name="connsiteY1" fmla="*/ 84296 h 155823"/>
                <a:gd name="connsiteX2" fmla="*/ 76149 w 204451"/>
                <a:gd name="connsiteY2" fmla="*/ 155543 h 155823"/>
                <a:gd name="connsiteX3" fmla="*/ 179877 w 204451"/>
                <a:gd name="connsiteY3" fmla="*/ 58388 h 155823"/>
                <a:gd name="connsiteX4" fmla="*/ 204451 w 204451"/>
                <a:gd name="connsiteY4" fmla="*/ 0 h 155823"/>
                <a:gd name="connsiteX5" fmla="*/ 997 w 204451"/>
                <a:gd name="connsiteY5" fmla="*/ 1333 h 1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51" h="155823">
                  <a:moveTo>
                    <a:pt x="997" y="1333"/>
                  </a:moveTo>
                  <a:cubicBezTo>
                    <a:pt x="-2302" y="29776"/>
                    <a:pt x="2624" y="58568"/>
                    <a:pt x="15190" y="84296"/>
                  </a:cubicBezTo>
                  <a:cubicBezTo>
                    <a:pt x="35954" y="121825"/>
                    <a:pt x="56719" y="159449"/>
                    <a:pt x="76149" y="155543"/>
                  </a:cubicBezTo>
                  <a:cubicBezTo>
                    <a:pt x="95581" y="151638"/>
                    <a:pt x="165589" y="77819"/>
                    <a:pt x="179877" y="58388"/>
                  </a:cubicBezTo>
                  <a:cubicBezTo>
                    <a:pt x="190776" y="40180"/>
                    <a:pt x="199050" y="20523"/>
                    <a:pt x="204451" y="0"/>
                  </a:cubicBezTo>
                  <a:cubicBezTo>
                    <a:pt x="204451" y="0"/>
                    <a:pt x="85198" y="58388"/>
                    <a:pt x="997" y="13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58058A6-0DB9-C6D2-284D-F34EFC7486E3}"/>
                </a:ext>
              </a:extLst>
            </p:cNvPr>
            <p:cNvSpPr/>
            <p:nvPr/>
          </p:nvSpPr>
          <p:spPr>
            <a:xfrm>
              <a:off x="5932323" y="2705957"/>
              <a:ext cx="204443" cy="130492"/>
            </a:xfrm>
            <a:custGeom>
              <a:avLst/>
              <a:gdLst>
                <a:gd name="connsiteX0" fmla="*/ 204444 w 204443"/>
                <a:gd name="connsiteY0" fmla="*/ 0 h 130492"/>
                <a:gd name="connsiteX1" fmla="*/ 990 w 204443"/>
                <a:gd name="connsiteY1" fmla="*/ 1333 h 130492"/>
                <a:gd name="connsiteX2" fmla="*/ 418 w 204443"/>
                <a:gd name="connsiteY2" fmla="*/ 29908 h 130492"/>
                <a:gd name="connsiteX3" fmla="*/ 111004 w 204443"/>
                <a:gd name="connsiteY3" fmla="*/ 130492 h 130492"/>
                <a:gd name="connsiteX4" fmla="*/ 179869 w 204443"/>
                <a:gd name="connsiteY4" fmla="*/ 58198 h 130492"/>
                <a:gd name="connsiteX5" fmla="*/ 204444 w 204443"/>
                <a:gd name="connsiteY5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43" h="130492">
                  <a:moveTo>
                    <a:pt x="204444" y="0"/>
                  </a:moveTo>
                  <a:cubicBezTo>
                    <a:pt x="204444" y="0"/>
                    <a:pt x="85191" y="58388"/>
                    <a:pt x="990" y="1333"/>
                  </a:cubicBezTo>
                  <a:cubicBezTo>
                    <a:pt x="-99" y="10819"/>
                    <a:pt x="-290" y="20387"/>
                    <a:pt x="418" y="29908"/>
                  </a:cubicBezTo>
                  <a:cubicBezTo>
                    <a:pt x="27455" y="72862"/>
                    <a:pt x="65687" y="107636"/>
                    <a:pt x="111004" y="130492"/>
                  </a:cubicBezTo>
                  <a:cubicBezTo>
                    <a:pt x="135693" y="108108"/>
                    <a:pt x="158710" y="83945"/>
                    <a:pt x="179869" y="58198"/>
                  </a:cubicBezTo>
                  <a:cubicBezTo>
                    <a:pt x="190753" y="40049"/>
                    <a:pt x="199026" y="20457"/>
                    <a:pt x="204444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CCBCF38-7963-3460-FDB9-04D6DEAB2F6D}"/>
                </a:ext>
              </a:extLst>
            </p:cNvPr>
            <p:cNvSpPr/>
            <p:nvPr/>
          </p:nvSpPr>
          <p:spPr>
            <a:xfrm>
              <a:off x="5855912" y="2542564"/>
              <a:ext cx="46729" cy="97194"/>
            </a:xfrm>
            <a:custGeom>
              <a:avLst/>
              <a:gdLst>
                <a:gd name="connsiteX0" fmla="*/ 40062 w 46729"/>
                <a:gd name="connsiteY0" fmla="*/ 12231 h 97194"/>
                <a:gd name="connsiteX1" fmla="*/ 3867 w 46729"/>
                <a:gd name="connsiteY1" fmla="*/ 9279 h 97194"/>
                <a:gd name="connsiteX2" fmla="*/ 17393 w 46729"/>
                <a:gd name="connsiteY2" fmla="*/ 74334 h 97194"/>
                <a:gd name="connsiteX3" fmla="*/ 46730 w 46729"/>
                <a:gd name="connsiteY3" fmla="*/ 97194 h 9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9" h="97194">
                  <a:moveTo>
                    <a:pt x="40062" y="12231"/>
                  </a:moveTo>
                  <a:cubicBezTo>
                    <a:pt x="40062" y="12231"/>
                    <a:pt x="11487" y="-13200"/>
                    <a:pt x="3867" y="9279"/>
                  </a:cubicBezTo>
                  <a:cubicBezTo>
                    <a:pt x="-4413" y="31768"/>
                    <a:pt x="835" y="57009"/>
                    <a:pt x="17393" y="74334"/>
                  </a:cubicBezTo>
                  <a:cubicBezTo>
                    <a:pt x="35395" y="94146"/>
                    <a:pt x="46730" y="97194"/>
                    <a:pt x="46730" y="97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589AD85-AC37-CDBA-1039-E630D2AE89BA}"/>
                </a:ext>
              </a:extLst>
            </p:cNvPr>
            <p:cNvSpPr/>
            <p:nvPr/>
          </p:nvSpPr>
          <p:spPr>
            <a:xfrm>
              <a:off x="6153626" y="2574287"/>
              <a:ext cx="57021" cy="91474"/>
            </a:xfrm>
            <a:custGeom>
              <a:avLst/>
              <a:gdLst>
                <a:gd name="connsiteX0" fmla="*/ 19431 w 57021"/>
                <a:gd name="connsiteY0" fmla="*/ 8511 h 91474"/>
                <a:gd name="connsiteX1" fmla="*/ 55817 w 57021"/>
                <a:gd name="connsiteY1" fmla="*/ 11083 h 91474"/>
                <a:gd name="connsiteX2" fmla="*/ 32480 w 57021"/>
                <a:gd name="connsiteY2" fmla="*/ 73377 h 91474"/>
                <a:gd name="connsiteX3" fmla="*/ 0 w 57021"/>
                <a:gd name="connsiteY3" fmla="*/ 91474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1" h="91474">
                  <a:moveTo>
                    <a:pt x="19431" y="8511"/>
                  </a:moveTo>
                  <a:cubicBezTo>
                    <a:pt x="19431" y="8511"/>
                    <a:pt x="51911" y="-12253"/>
                    <a:pt x="55817" y="11083"/>
                  </a:cubicBezTo>
                  <a:cubicBezTo>
                    <a:pt x="60468" y="34592"/>
                    <a:pt x="51433" y="58710"/>
                    <a:pt x="32480" y="73377"/>
                  </a:cubicBezTo>
                  <a:cubicBezTo>
                    <a:pt x="11716" y="90236"/>
                    <a:pt x="0" y="91474"/>
                    <a:pt x="0" y="914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3813E77-A615-9E12-8271-BAC7CCEBDB80}"/>
                </a:ext>
              </a:extLst>
            </p:cNvPr>
            <p:cNvSpPr/>
            <p:nvPr/>
          </p:nvSpPr>
          <p:spPr>
            <a:xfrm>
              <a:off x="5886560" y="2294483"/>
              <a:ext cx="307817" cy="478603"/>
            </a:xfrm>
            <a:custGeom>
              <a:avLst/>
              <a:gdLst>
                <a:gd name="connsiteX0" fmla="*/ 132287 w 307817"/>
                <a:gd name="connsiteY0" fmla="*/ 26473 h 478603"/>
                <a:gd name="connsiteX1" fmla="*/ 31132 w 307817"/>
                <a:gd name="connsiteY1" fmla="*/ 74098 h 478603"/>
                <a:gd name="connsiteX2" fmla="*/ 80 w 307817"/>
                <a:gd name="connsiteY2" fmla="*/ 293173 h 478603"/>
                <a:gd name="connsiteX3" fmla="*/ 38942 w 307817"/>
                <a:gd name="connsiteY3" fmla="*/ 425380 h 478603"/>
                <a:gd name="connsiteX4" fmla="*/ 116761 w 307817"/>
                <a:gd name="connsiteY4" fmla="*/ 478530 h 478603"/>
                <a:gd name="connsiteX5" fmla="*/ 238586 w 307817"/>
                <a:gd name="connsiteY5" fmla="*/ 433095 h 478603"/>
                <a:gd name="connsiteX6" fmla="*/ 278782 w 307817"/>
                <a:gd name="connsiteY6" fmla="*/ 326796 h 478603"/>
                <a:gd name="connsiteX7" fmla="*/ 303356 w 307817"/>
                <a:gd name="connsiteY7" fmla="*/ 141440 h 478603"/>
                <a:gd name="connsiteX8" fmla="*/ 245063 w 307817"/>
                <a:gd name="connsiteY8" fmla="*/ 46857 h 478603"/>
                <a:gd name="connsiteX9" fmla="*/ 132287 w 307817"/>
                <a:gd name="connsiteY9" fmla="*/ 26473 h 47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7" h="478603">
                  <a:moveTo>
                    <a:pt x="132287" y="26473"/>
                  </a:moveTo>
                  <a:cubicBezTo>
                    <a:pt x="132287" y="26473"/>
                    <a:pt x="47991" y="7423"/>
                    <a:pt x="31132" y="74098"/>
                  </a:cubicBezTo>
                  <a:cubicBezTo>
                    <a:pt x="14272" y="140773"/>
                    <a:pt x="-1253" y="245548"/>
                    <a:pt x="80" y="293173"/>
                  </a:cubicBezTo>
                  <a:cubicBezTo>
                    <a:pt x="1414" y="340798"/>
                    <a:pt x="25988" y="411093"/>
                    <a:pt x="38942" y="425380"/>
                  </a:cubicBezTo>
                  <a:cubicBezTo>
                    <a:pt x="51896" y="439668"/>
                    <a:pt x="89520" y="477196"/>
                    <a:pt x="116761" y="478530"/>
                  </a:cubicBezTo>
                  <a:cubicBezTo>
                    <a:pt x="144003" y="479863"/>
                    <a:pt x="208773" y="463004"/>
                    <a:pt x="238586" y="433095"/>
                  </a:cubicBezTo>
                  <a:cubicBezTo>
                    <a:pt x="268399" y="403187"/>
                    <a:pt x="263161" y="374802"/>
                    <a:pt x="278782" y="326796"/>
                  </a:cubicBezTo>
                  <a:cubicBezTo>
                    <a:pt x="294403" y="278790"/>
                    <a:pt x="317643" y="210210"/>
                    <a:pt x="303356" y="141440"/>
                  </a:cubicBezTo>
                  <a:cubicBezTo>
                    <a:pt x="289068" y="72669"/>
                    <a:pt x="299546" y="89624"/>
                    <a:pt x="245063" y="46857"/>
                  </a:cubicBezTo>
                  <a:cubicBezTo>
                    <a:pt x="190580" y="4089"/>
                    <a:pt x="116761" y="-22771"/>
                    <a:pt x="132287" y="264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8CFB1F6-56D9-ED50-B4A2-0670C990B326}"/>
                </a:ext>
              </a:extLst>
            </p:cNvPr>
            <p:cNvSpPr/>
            <p:nvPr/>
          </p:nvSpPr>
          <p:spPr>
            <a:xfrm>
              <a:off x="5891498" y="2294606"/>
              <a:ext cx="302864" cy="302955"/>
            </a:xfrm>
            <a:custGeom>
              <a:avLst/>
              <a:gdLst>
                <a:gd name="connsiteX0" fmla="*/ 298418 w 302864"/>
                <a:gd name="connsiteY0" fmla="*/ 141698 h 302955"/>
                <a:gd name="connsiteX1" fmla="*/ 240125 w 302864"/>
                <a:gd name="connsiteY1" fmla="*/ 47114 h 302955"/>
                <a:gd name="connsiteX2" fmla="*/ 127349 w 302864"/>
                <a:gd name="connsiteY2" fmla="*/ 26350 h 302955"/>
                <a:gd name="connsiteX3" fmla="*/ 26194 w 302864"/>
                <a:gd name="connsiteY3" fmla="*/ 73975 h 302955"/>
                <a:gd name="connsiteX4" fmla="*/ 0 w 302864"/>
                <a:gd name="connsiteY4" fmla="*/ 219707 h 302955"/>
                <a:gd name="connsiteX5" fmla="*/ 2858 w 302864"/>
                <a:gd name="connsiteY5" fmla="*/ 219136 h 302955"/>
                <a:gd name="connsiteX6" fmla="*/ 21908 w 302864"/>
                <a:gd name="connsiteY6" fmla="*/ 182846 h 302955"/>
                <a:gd name="connsiteX7" fmla="*/ 40100 w 302864"/>
                <a:gd name="connsiteY7" fmla="*/ 101121 h 302955"/>
                <a:gd name="connsiteX8" fmla="*/ 123063 w 302864"/>
                <a:gd name="connsiteY8" fmla="*/ 121886 h 302955"/>
                <a:gd name="connsiteX9" fmla="*/ 225457 w 302864"/>
                <a:gd name="connsiteY9" fmla="*/ 98549 h 302955"/>
                <a:gd name="connsiteX10" fmla="*/ 265652 w 302864"/>
                <a:gd name="connsiteY10" fmla="*/ 156938 h 302955"/>
                <a:gd name="connsiteX11" fmla="*/ 257842 w 302864"/>
                <a:gd name="connsiteY11" fmla="*/ 204563 h 302955"/>
                <a:gd name="connsiteX12" fmla="*/ 277368 w 302864"/>
                <a:gd name="connsiteY12" fmla="*/ 244758 h 302955"/>
                <a:gd name="connsiteX13" fmla="*/ 280988 w 302864"/>
                <a:gd name="connsiteY13" fmla="*/ 302956 h 302955"/>
                <a:gd name="connsiteX14" fmla="*/ 298418 w 302864"/>
                <a:gd name="connsiteY14" fmla="*/ 141698 h 30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864" h="302955">
                  <a:moveTo>
                    <a:pt x="298418" y="141698"/>
                  </a:moveTo>
                  <a:cubicBezTo>
                    <a:pt x="284226" y="73022"/>
                    <a:pt x="294608" y="89882"/>
                    <a:pt x="240125" y="47114"/>
                  </a:cubicBezTo>
                  <a:cubicBezTo>
                    <a:pt x="185642" y="4347"/>
                    <a:pt x="111824" y="-22894"/>
                    <a:pt x="127349" y="26350"/>
                  </a:cubicBezTo>
                  <a:cubicBezTo>
                    <a:pt x="127349" y="26350"/>
                    <a:pt x="43053" y="7300"/>
                    <a:pt x="26194" y="73975"/>
                  </a:cubicBezTo>
                  <a:cubicBezTo>
                    <a:pt x="14685" y="122012"/>
                    <a:pt x="5939" y="170669"/>
                    <a:pt x="0" y="219707"/>
                  </a:cubicBezTo>
                  <a:lnTo>
                    <a:pt x="2858" y="219136"/>
                  </a:lnTo>
                  <a:cubicBezTo>
                    <a:pt x="2858" y="219136"/>
                    <a:pt x="19717" y="216564"/>
                    <a:pt x="21908" y="182846"/>
                  </a:cubicBezTo>
                  <a:cubicBezTo>
                    <a:pt x="24098" y="149127"/>
                    <a:pt x="25813" y="102455"/>
                    <a:pt x="40100" y="101121"/>
                  </a:cubicBezTo>
                  <a:cubicBezTo>
                    <a:pt x="54388" y="99788"/>
                    <a:pt x="80296" y="136173"/>
                    <a:pt x="123063" y="121886"/>
                  </a:cubicBezTo>
                  <a:cubicBezTo>
                    <a:pt x="165830" y="107598"/>
                    <a:pt x="189167" y="83024"/>
                    <a:pt x="225457" y="98549"/>
                  </a:cubicBezTo>
                  <a:cubicBezTo>
                    <a:pt x="261747" y="114075"/>
                    <a:pt x="274701" y="143984"/>
                    <a:pt x="265652" y="156938"/>
                  </a:cubicBezTo>
                  <a:cubicBezTo>
                    <a:pt x="256604" y="169892"/>
                    <a:pt x="248793" y="189323"/>
                    <a:pt x="257842" y="204563"/>
                  </a:cubicBezTo>
                  <a:cubicBezTo>
                    <a:pt x="266193" y="216985"/>
                    <a:pt x="272766" y="230515"/>
                    <a:pt x="277368" y="244758"/>
                  </a:cubicBezTo>
                  <a:cubicBezTo>
                    <a:pt x="279273" y="253426"/>
                    <a:pt x="280511" y="286668"/>
                    <a:pt x="280988" y="302956"/>
                  </a:cubicBezTo>
                  <a:cubicBezTo>
                    <a:pt x="295656" y="258093"/>
                    <a:pt x="310515" y="199895"/>
                    <a:pt x="298418" y="14169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1968A1C9-3568-6001-E89F-A14765558EE6}"/>
                </a:ext>
              </a:extLst>
            </p:cNvPr>
            <p:cNvSpPr/>
            <p:nvPr/>
          </p:nvSpPr>
          <p:spPr>
            <a:xfrm>
              <a:off x="5998083" y="2523172"/>
              <a:ext cx="9048" cy="44100"/>
            </a:xfrm>
            <a:custGeom>
              <a:avLst/>
              <a:gdLst>
                <a:gd name="connsiteX0" fmla="*/ 2572 w 9048"/>
                <a:gd name="connsiteY0" fmla="*/ 0 h 44100"/>
                <a:gd name="connsiteX1" fmla="*/ 9049 w 9048"/>
                <a:gd name="connsiteY1" fmla="*/ 20765 h 44100"/>
                <a:gd name="connsiteX2" fmla="*/ 0 w 9048"/>
                <a:gd name="connsiteY2" fmla="*/ 44101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44100">
                  <a:moveTo>
                    <a:pt x="2572" y="0"/>
                  </a:moveTo>
                  <a:lnTo>
                    <a:pt x="9049" y="20765"/>
                  </a:lnTo>
                  <a:lnTo>
                    <a:pt x="0" y="44101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0FEFBD2D-24FF-CD31-CEEC-978FAC1465B4}"/>
                </a:ext>
              </a:extLst>
            </p:cNvPr>
            <p:cNvSpPr/>
            <p:nvPr/>
          </p:nvSpPr>
          <p:spPr>
            <a:xfrm>
              <a:off x="5996749" y="2604896"/>
              <a:ext cx="51911" cy="13687"/>
            </a:xfrm>
            <a:custGeom>
              <a:avLst/>
              <a:gdLst>
                <a:gd name="connsiteX0" fmla="*/ 0 w 51911"/>
                <a:gd name="connsiteY0" fmla="*/ 0 h 13687"/>
                <a:gd name="connsiteX1" fmla="*/ 51911 w 51911"/>
                <a:gd name="connsiteY1" fmla="*/ 7715 h 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11" h="13687">
                  <a:moveTo>
                    <a:pt x="0" y="0"/>
                  </a:moveTo>
                  <a:cubicBezTo>
                    <a:pt x="0" y="3810"/>
                    <a:pt x="20764" y="23336"/>
                    <a:pt x="51911" y="771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34981F0-5E88-9888-FE5F-0B0C65C94A29}"/>
                </a:ext>
              </a:extLst>
            </p:cNvPr>
            <p:cNvSpPr/>
            <p:nvPr/>
          </p:nvSpPr>
          <p:spPr>
            <a:xfrm>
              <a:off x="6007227" y="2658046"/>
              <a:ext cx="23240" cy="23240"/>
            </a:xfrm>
            <a:custGeom>
              <a:avLst/>
              <a:gdLst>
                <a:gd name="connsiteX0" fmla="*/ 23241 w 23240"/>
                <a:gd name="connsiteY0" fmla="*/ 11620 h 23240"/>
                <a:gd name="connsiteX1" fmla="*/ 11620 w 23240"/>
                <a:gd name="connsiteY1" fmla="*/ 23241 h 23240"/>
                <a:gd name="connsiteX2" fmla="*/ 0 w 23240"/>
                <a:gd name="connsiteY2" fmla="*/ 11620 h 23240"/>
                <a:gd name="connsiteX3" fmla="*/ 11620 w 23240"/>
                <a:gd name="connsiteY3" fmla="*/ 0 h 23240"/>
                <a:gd name="connsiteX4" fmla="*/ 23241 w 23240"/>
                <a:gd name="connsiteY4" fmla="*/ 11620 h 2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3240">
                  <a:moveTo>
                    <a:pt x="23241" y="11620"/>
                  </a:moveTo>
                  <a:cubicBezTo>
                    <a:pt x="23241" y="18038"/>
                    <a:pt x="18038" y="23241"/>
                    <a:pt x="11620" y="23241"/>
                  </a:cubicBezTo>
                  <a:cubicBezTo>
                    <a:pt x="5203" y="23241"/>
                    <a:pt x="0" y="18038"/>
                    <a:pt x="0" y="11620"/>
                  </a:cubicBezTo>
                  <a:cubicBezTo>
                    <a:pt x="0" y="5203"/>
                    <a:pt x="5203" y="0"/>
                    <a:pt x="11620" y="0"/>
                  </a:cubicBezTo>
                  <a:cubicBezTo>
                    <a:pt x="18038" y="0"/>
                    <a:pt x="23241" y="5203"/>
                    <a:pt x="23241" y="116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0306E6E0-2108-B5F7-86DB-3C06D77C36F0}"/>
                </a:ext>
              </a:extLst>
            </p:cNvPr>
            <p:cNvSpPr/>
            <p:nvPr/>
          </p:nvSpPr>
          <p:spPr>
            <a:xfrm>
              <a:off x="5953982" y="2537459"/>
              <a:ext cx="15620" cy="20764"/>
            </a:xfrm>
            <a:custGeom>
              <a:avLst/>
              <a:gdLst>
                <a:gd name="connsiteX0" fmla="*/ 15621 w 15620"/>
                <a:gd name="connsiteY0" fmla="*/ 10382 h 20764"/>
                <a:gd name="connsiteX1" fmla="*/ 7811 w 15620"/>
                <a:gd name="connsiteY1" fmla="*/ 20765 h 20764"/>
                <a:gd name="connsiteX2" fmla="*/ 0 w 15620"/>
                <a:gd name="connsiteY2" fmla="*/ 10382 h 20764"/>
                <a:gd name="connsiteX3" fmla="*/ 7811 w 15620"/>
                <a:gd name="connsiteY3" fmla="*/ 0 h 20764"/>
                <a:gd name="connsiteX4" fmla="*/ 15621 w 15620"/>
                <a:gd name="connsiteY4" fmla="*/ 10382 h 2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20764">
                  <a:moveTo>
                    <a:pt x="15621" y="10382"/>
                  </a:moveTo>
                  <a:cubicBezTo>
                    <a:pt x="15621" y="16097"/>
                    <a:pt x="12097" y="20765"/>
                    <a:pt x="7811" y="20765"/>
                  </a:cubicBezTo>
                  <a:cubicBezTo>
                    <a:pt x="3524" y="20765"/>
                    <a:pt x="0" y="16097"/>
                    <a:pt x="0" y="10382"/>
                  </a:cubicBezTo>
                  <a:cubicBezTo>
                    <a:pt x="0" y="4667"/>
                    <a:pt x="3524" y="0"/>
                    <a:pt x="7811" y="0"/>
                  </a:cubicBezTo>
                  <a:cubicBezTo>
                    <a:pt x="12097" y="0"/>
                    <a:pt x="15621" y="4667"/>
                    <a:pt x="15621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2B829109-86B9-44DC-D4D7-9ACA15040B06}"/>
                </a:ext>
              </a:extLst>
            </p:cNvPr>
            <p:cNvSpPr/>
            <p:nvPr/>
          </p:nvSpPr>
          <p:spPr>
            <a:xfrm>
              <a:off x="6079807" y="2541365"/>
              <a:ext cx="15569" cy="20669"/>
            </a:xfrm>
            <a:custGeom>
              <a:avLst/>
              <a:gdLst>
                <a:gd name="connsiteX0" fmla="*/ 15526 w 15569"/>
                <a:gd name="connsiteY0" fmla="*/ 10382 h 20669"/>
                <a:gd name="connsiteX1" fmla="*/ 7715 w 15569"/>
                <a:gd name="connsiteY1" fmla="*/ 20669 h 20669"/>
                <a:gd name="connsiteX2" fmla="*/ 0 w 15569"/>
                <a:gd name="connsiteY2" fmla="*/ 10382 h 20669"/>
                <a:gd name="connsiteX3" fmla="*/ 7715 w 15569"/>
                <a:gd name="connsiteY3" fmla="*/ 0 h 20669"/>
                <a:gd name="connsiteX4" fmla="*/ 15526 w 15569"/>
                <a:gd name="connsiteY4" fmla="*/ 10382 h 2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9" h="20669">
                  <a:moveTo>
                    <a:pt x="15526" y="10382"/>
                  </a:moveTo>
                  <a:cubicBezTo>
                    <a:pt x="16000" y="15322"/>
                    <a:pt x="12601" y="19799"/>
                    <a:pt x="7715" y="20669"/>
                  </a:cubicBezTo>
                  <a:cubicBezTo>
                    <a:pt x="3429" y="20669"/>
                    <a:pt x="0" y="16097"/>
                    <a:pt x="0" y="10382"/>
                  </a:cubicBezTo>
                  <a:cubicBezTo>
                    <a:pt x="0" y="4667"/>
                    <a:pt x="3429" y="0"/>
                    <a:pt x="7715" y="0"/>
                  </a:cubicBezTo>
                  <a:cubicBezTo>
                    <a:pt x="12001" y="0"/>
                    <a:pt x="15526" y="4572"/>
                    <a:pt x="15526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0FADC2C-44D2-E03B-1EE3-E6F75A78884E}"/>
                </a:ext>
              </a:extLst>
            </p:cNvPr>
            <p:cNvSpPr/>
            <p:nvPr/>
          </p:nvSpPr>
          <p:spPr>
            <a:xfrm>
              <a:off x="5933312" y="2504623"/>
              <a:ext cx="57150" cy="10738"/>
            </a:xfrm>
            <a:custGeom>
              <a:avLst/>
              <a:gdLst>
                <a:gd name="connsiteX0" fmla="*/ 0 w 57150"/>
                <a:gd name="connsiteY0" fmla="*/ 3023 h 10738"/>
                <a:gd name="connsiteX1" fmla="*/ 57150 w 57150"/>
                <a:gd name="connsiteY1" fmla="*/ 10739 h 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738">
                  <a:moveTo>
                    <a:pt x="0" y="3023"/>
                  </a:moveTo>
                  <a:cubicBezTo>
                    <a:pt x="19262" y="-2876"/>
                    <a:pt x="40141" y="-57"/>
                    <a:pt x="57150" y="10739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38558391-8858-1E89-FB09-2D1FBC8D851A}"/>
                </a:ext>
              </a:extLst>
            </p:cNvPr>
            <p:cNvSpPr/>
            <p:nvPr/>
          </p:nvSpPr>
          <p:spPr>
            <a:xfrm>
              <a:off x="6064186" y="2515497"/>
              <a:ext cx="72580" cy="9008"/>
            </a:xfrm>
            <a:custGeom>
              <a:avLst/>
              <a:gdLst>
                <a:gd name="connsiteX0" fmla="*/ 0 w 72580"/>
                <a:gd name="connsiteY0" fmla="*/ 7675 h 9008"/>
                <a:gd name="connsiteX1" fmla="*/ 72580 w 72580"/>
                <a:gd name="connsiteY1" fmla="*/ 9009 h 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" h="9008">
                  <a:moveTo>
                    <a:pt x="0" y="7675"/>
                  </a:moveTo>
                  <a:cubicBezTo>
                    <a:pt x="23123" y="-3008"/>
                    <a:pt x="49865" y="-2516"/>
                    <a:pt x="72580" y="9009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0B2A64-6CEB-7FBB-9EE6-B8586E5478F6}"/>
              </a:ext>
            </a:extLst>
          </p:cNvPr>
          <p:cNvGrpSpPr/>
          <p:nvPr/>
        </p:nvGrpSpPr>
        <p:grpSpPr>
          <a:xfrm>
            <a:off x="1083524" y="237392"/>
            <a:ext cx="2302883" cy="1874726"/>
            <a:chOff x="382772" y="-616689"/>
            <a:chExt cx="2321492" cy="204145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181F871-BC92-6C05-64E9-54C80E9B56D5}"/>
                </a:ext>
              </a:extLst>
            </p:cNvPr>
            <p:cNvSpPr/>
            <p:nvPr/>
          </p:nvSpPr>
          <p:spPr>
            <a:xfrm>
              <a:off x="382772" y="-616689"/>
              <a:ext cx="2321492" cy="2041451"/>
            </a:xfrm>
            <a:custGeom>
              <a:avLst/>
              <a:gdLst>
                <a:gd name="connsiteX0" fmla="*/ 0 w 2321492"/>
                <a:gd name="connsiteY0" fmla="*/ 1020726 h 2041451"/>
                <a:gd name="connsiteX1" fmla="*/ 1160746 w 2321492"/>
                <a:gd name="connsiteY1" fmla="*/ 0 h 2041451"/>
                <a:gd name="connsiteX2" fmla="*/ 2321492 w 2321492"/>
                <a:gd name="connsiteY2" fmla="*/ 1020726 h 2041451"/>
                <a:gd name="connsiteX3" fmla="*/ 1160746 w 2321492"/>
                <a:gd name="connsiteY3" fmla="*/ 2041452 h 2041451"/>
                <a:gd name="connsiteX4" fmla="*/ 0 w 2321492"/>
                <a:gd name="connsiteY4" fmla="*/ 1020726 h 20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492" h="2041451" fill="none" extrusionOk="0">
                  <a:moveTo>
                    <a:pt x="0" y="1020726"/>
                  </a:moveTo>
                  <a:cubicBezTo>
                    <a:pt x="155445" y="439139"/>
                    <a:pt x="543442" y="-42565"/>
                    <a:pt x="1160746" y="0"/>
                  </a:cubicBezTo>
                  <a:cubicBezTo>
                    <a:pt x="1666439" y="-10755"/>
                    <a:pt x="2404395" y="414629"/>
                    <a:pt x="2321492" y="1020726"/>
                  </a:cubicBezTo>
                  <a:cubicBezTo>
                    <a:pt x="2282872" y="1494985"/>
                    <a:pt x="1822564" y="1932006"/>
                    <a:pt x="1160746" y="2041452"/>
                  </a:cubicBezTo>
                  <a:cubicBezTo>
                    <a:pt x="471573" y="1957241"/>
                    <a:pt x="-67546" y="1577191"/>
                    <a:pt x="0" y="1020726"/>
                  </a:cubicBezTo>
                  <a:close/>
                </a:path>
                <a:path w="2321492" h="2041451" stroke="0" extrusionOk="0">
                  <a:moveTo>
                    <a:pt x="0" y="1020726"/>
                  </a:moveTo>
                  <a:cubicBezTo>
                    <a:pt x="21063" y="484307"/>
                    <a:pt x="564667" y="110724"/>
                    <a:pt x="1160746" y="0"/>
                  </a:cubicBezTo>
                  <a:cubicBezTo>
                    <a:pt x="1872430" y="-45559"/>
                    <a:pt x="2299887" y="459610"/>
                    <a:pt x="2321492" y="1020726"/>
                  </a:cubicBezTo>
                  <a:cubicBezTo>
                    <a:pt x="2435988" y="1536442"/>
                    <a:pt x="1748450" y="2179568"/>
                    <a:pt x="1160746" y="2041452"/>
                  </a:cubicBezTo>
                  <a:cubicBezTo>
                    <a:pt x="536380" y="2045028"/>
                    <a:pt x="8031" y="1732053"/>
                    <a:pt x="0" y="1020726"/>
                  </a:cubicBezTo>
                  <a:close/>
                </a:path>
              </a:pathLst>
            </a:custGeom>
            <a:solidFill>
              <a:srgbClr val="FAFBFF">
                <a:lumMod val="75000"/>
              </a:srgbClr>
            </a:solidFill>
            <a:ln w="25400" cap="flat" cmpd="sng" algn="ctr">
              <a:solidFill>
                <a:srgbClr val="21272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58184149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fik 62" descr="Kurzhantel mit einfarbiger Füllung">
              <a:extLst>
                <a:ext uri="{FF2B5EF4-FFF2-40B4-BE49-F238E27FC236}">
                  <a16:creationId xmlns:a16="http://schemas.microsoft.com/office/drawing/2014/main" id="{D059E6EC-09E0-201B-ED96-D148B55E9C66}"/>
                </a:ext>
              </a:extLst>
            </p:cNvPr>
            <p:cNvGrpSpPr/>
            <p:nvPr/>
          </p:nvGrpSpPr>
          <p:grpSpPr>
            <a:xfrm rot="19741007">
              <a:off x="981364" y="109614"/>
              <a:ext cx="1125433" cy="662779"/>
              <a:chOff x="4054972" y="327981"/>
              <a:chExt cx="1398624" cy="762886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16C9B7CA-5664-DF29-4415-1D56280F01A7}"/>
                  </a:ext>
                </a:extLst>
              </p:cNvPr>
              <p:cNvSpPr/>
              <p:nvPr/>
            </p:nvSpPr>
            <p:spPr>
              <a:xfrm>
                <a:off x="4054972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63574 h 127147"/>
                  <a:gd name="connsiteX1" fmla="*/ 63574 w 63573"/>
                  <a:gd name="connsiteY1" fmla="*/ 127148 h 127147"/>
                  <a:gd name="connsiteX2" fmla="*/ 63574 w 63573"/>
                  <a:gd name="connsiteY2" fmla="*/ 0 h 127147"/>
                  <a:gd name="connsiteX3" fmla="*/ 0 w 63573"/>
                  <a:gd name="connsiteY3" fmla="*/ 63574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63574"/>
                    </a:moveTo>
                    <a:cubicBezTo>
                      <a:pt x="39" y="104345"/>
                      <a:pt x="26461" y="123600"/>
                      <a:pt x="63574" y="127148"/>
                    </a:cubicBezTo>
                    <a:cubicBezTo>
                      <a:pt x="74571" y="105792"/>
                      <a:pt x="67415" y="25670"/>
                      <a:pt x="63574" y="0"/>
                    </a:cubicBezTo>
                    <a:cubicBezTo>
                      <a:pt x="27903" y="1426"/>
                      <a:pt x="824" y="30595"/>
                      <a:pt x="0" y="63574"/>
                    </a:cubicBezTo>
                    <a:close/>
                  </a:path>
                  <a:path w="63573" h="127147" stroke="0" extrusionOk="0">
                    <a:moveTo>
                      <a:pt x="0" y="63574"/>
                    </a:moveTo>
                    <a:cubicBezTo>
                      <a:pt x="2249" y="92960"/>
                      <a:pt x="24306" y="128541"/>
                      <a:pt x="63574" y="127148"/>
                    </a:cubicBezTo>
                    <a:cubicBezTo>
                      <a:pt x="65069" y="98537"/>
                      <a:pt x="64089" y="35363"/>
                      <a:pt x="63574" y="0"/>
                    </a:cubicBezTo>
                    <a:cubicBezTo>
                      <a:pt x="30719" y="3131"/>
                      <a:pt x="1753" y="28218"/>
                      <a:pt x="0" y="63574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58133041">
                      <a:custGeom>
                        <a:avLst/>
                        <a:gdLst>
                          <a:gd name="connsiteX0" fmla="*/ 0 w 63573"/>
                          <a:gd name="connsiteY0" fmla="*/ 63574 h 127147"/>
                          <a:gd name="connsiteX1" fmla="*/ 63574 w 63573"/>
                          <a:gd name="connsiteY1" fmla="*/ 127148 h 127147"/>
                          <a:gd name="connsiteX2" fmla="*/ 63574 w 63573"/>
                          <a:gd name="connsiteY2" fmla="*/ 0 h 127147"/>
                          <a:gd name="connsiteX3" fmla="*/ 0 w 63573"/>
                          <a:gd name="connsiteY3" fmla="*/ 63574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63574"/>
                            </a:moveTo>
                            <a:cubicBezTo>
                              <a:pt x="0" y="98539"/>
                              <a:pt x="28608" y="127148"/>
                              <a:pt x="63574" y="127148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6948F436-CB66-4E9E-173B-A860878CD7F4}"/>
                  </a:ext>
                </a:extLst>
              </p:cNvPr>
              <p:cNvSpPr/>
              <p:nvPr/>
            </p:nvSpPr>
            <p:spPr>
              <a:xfrm>
                <a:off x="5390023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0 h 127147"/>
                  <a:gd name="connsiteX1" fmla="*/ 0 w 63573"/>
                  <a:gd name="connsiteY1" fmla="*/ 127148 h 127147"/>
                  <a:gd name="connsiteX2" fmla="*/ 63574 w 63573"/>
                  <a:gd name="connsiteY2" fmla="*/ 63574 h 127147"/>
                  <a:gd name="connsiteX3" fmla="*/ 0 w 63573"/>
                  <a:gd name="connsiteY3" fmla="*/ 0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0"/>
                    </a:moveTo>
                    <a:cubicBezTo>
                      <a:pt x="-10147" y="41042"/>
                      <a:pt x="5002" y="73592"/>
                      <a:pt x="0" y="127148"/>
                    </a:cubicBezTo>
                    <a:cubicBezTo>
                      <a:pt x="39169" y="127475"/>
                      <a:pt x="68760" y="102915"/>
                      <a:pt x="63574" y="63574"/>
                    </a:cubicBezTo>
                    <a:cubicBezTo>
                      <a:pt x="58236" y="24323"/>
                      <a:pt x="29099" y="-568"/>
                      <a:pt x="0" y="0"/>
                    </a:cubicBezTo>
                    <a:close/>
                  </a:path>
                  <a:path w="63573" h="127147" stroke="0" extrusionOk="0">
                    <a:moveTo>
                      <a:pt x="0" y="0"/>
                    </a:moveTo>
                    <a:cubicBezTo>
                      <a:pt x="-157" y="38245"/>
                      <a:pt x="-10467" y="66460"/>
                      <a:pt x="0" y="127148"/>
                    </a:cubicBezTo>
                    <a:cubicBezTo>
                      <a:pt x="39893" y="129432"/>
                      <a:pt x="66999" y="98939"/>
                      <a:pt x="63574" y="63574"/>
                    </a:cubicBezTo>
                    <a:cubicBezTo>
                      <a:pt x="64212" y="31015"/>
                      <a:pt x="32951" y="-5363"/>
                      <a:pt x="0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303706008">
                      <a:custGeom>
                        <a:avLst/>
                        <a:gdLst>
                          <a:gd name="connsiteX0" fmla="*/ 0 w 63573"/>
                          <a:gd name="connsiteY0" fmla="*/ 0 h 127147"/>
                          <a:gd name="connsiteX1" fmla="*/ 0 w 63573"/>
                          <a:gd name="connsiteY1" fmla="*/ 127148 h 127147"/>
                          <a:gd name="connsiteX2" fmla="*/ 63574 w 63573"/>
                          <a:gd name="connsiteY2" fmla="*/ 63574 h 127147"/>
                          <a:gd name="connsiteX3" fmla="*/ 0 w 63573"/>
                          <a:gd name="connsiteY3" fmla="*/ 0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0"/>
                            </a:moveTo>
                            <a:lnTo>
                              <a:pt x="0" y="127148"/>
                            </a:lnTo>
                            <a:cubicBezTo>
                              <a:pt x="34966" y="127148"/>
                              <a:pt x="63574" y="98539"/>
                              <a:pt x="63574" y="63574"/>
                            </a:cubicBezTo>
                            <a:cubicBezTo>
                              <a:pt x="63574" y="28608"/>
                              <a:pt x="34966" y="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7FC673D-2E12-B268-064F-BAA57BCD391C}"/>
                  </a:ext>
                </a:extLst>
              </p:cNvPr>
              <p:cNvSpPr/>
              <p:nvPr/>
            </p:nvSpPr>
            <p:spPr>
              <a:xfrm>
                <a:off x="4150333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4569" y="-1158"/>
                      <a:pt x="68330" y="246"/>
                      <a:pt x="63574" y="0"/>
                    </a:cubicBezTo>
                    <a:cubicBezTo>
                      <a:pt x="25793" y="-4905"/>
                      <a:pt x="4650" y="27846"/>
                      <a:pt x="0" y="63574"/>
                    </a:cubicBezTo>
                    <a:cubicBezTo>
                      <a:pt x="21655" y="126415"/>
                      <a:pt x="-7388" y="363622"/>
                      <a:pt x="0" y="413230"/>
                    </a:cubicBezTo>
                    <a:cubicBezTo>
                      <a:pt x="-825" y="447233"/>
                      <a:pt x="29219" y="477241"/>
                      <a:pt x="63574" y="476804"/>
                    </a:cubicBezTo>
                    <a:cubicBezTo>
                      <a:pt x="67325" y="476711"/>
                      <a:pt x="74686" y="477723"/>
                      <a:pt x="79467" y="476804"/>
                    </a:cubicBezTo>
                    <a:cubicBezTo>
                      <a:pt x="111070" y="482251"/>
                      <a:pt x="148086" y="444402"/>
                      <a:pt x="143041" y="413230"/>
                    </a:cubicBezTo>
                    <a:cubicBezTo>
                      <a:pt x="121037" y="330654"/>
                      <a:pt x="127175" y="156397"/>
                      <a:pt x="143041" y="63574"/>
                    </a:cubicBezTo>
                    <a:cubicBezTo>
                      <a:pt x="143504" y="31234"/>
                      <a:pt x="112301" y="-2737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4770" y="-968"/>
                      <a:pt x="70094" y="701"/>
                      <a:pt x="63574" y="0"/>
                    </a:cubicBezTo>
                    <a:cubicBezTo>
                      <a:pt x="28883" y="-815"/>
                      <a:pt x="1873" y="29533"/>
                      <a:pt x="0" y="63574"/>
                    </a:cubicBezTo>
                    <a:cubicBezTo>
                      <a:pt x="21882" y="215547"/>
                      <a:pt x="-20067" y="343138"/>
                      <a:pt x="0" y="413230"/>
                    </a:cubicBezTo>
                    <a:cubicBezTo>
                      <a:pt x="-1436" y="447282"/>
                      <a:pt x="32973" y="478785"/>
                      <a:pt x="63574" y="476804"/>
                    </a:cubicBezTo>
                    <a:cubicBezTo>
                      <a:pt x="65676" y="476734"/>
                      <a:pt x="76741" y="476460"/>
                      <a:pt x="79467" y="476804"/>
                    </a:cubicBezTo>
                    <a:cubicBezTo>
                      <a:pt x="118407" y="481183"/>
                      <a:pt x="149322" y="448928"/>
                      <a:pt x="143041" y="413230"/>
                    </a:cubicBezTo>
                    <a:cubicBezTo>
                      <a:pt x="126551" y="295481"/>
                      <a:pt x="119061" y="223780"/>
                      <a:pt x="143041" y="63574"/>
                    </a:cubicBezTo>
                    <a:cubicBezTo>
                      <a:pt x="146461" y="31451"/>
                      <a:pt x="114643" y="4135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2349286301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540127A4-AE38-8070-C17E-DFC002C74BF5}"/>
                  </a:ext>
                </a:extLst>
              </p:cNvPr>
              <p:cNvSpPr/>
              <p:nvPr/>
            </p:nvSpPr>
            <p:spPr>
              <a:xfrm>
                <a:off x="5215195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3680" y="-2"/>
                      <a:pt x="70004" y="-873"/>
                      <a:pt x="63574" y="0"/>
                    </a:cubicBezTo>
                    <a:cubicBezTo>
                      <a:pt x="31388" y="4294"/>
                      <a:pt x="-700" y="24222"/>
                      <a:pt x="0" y="63574"/>
                    </a:cubicBezTo>
                    <a:cubicBezTo>
                      <a:pt x="-26800" y="137885"/>
                      <a:pt x="-14757" y="298865"/>
                      <a:pt x="0" y="413230"/>
                    </a:cubicBezTo>
                    <a:cubicBezTo>
                      <a:pt x="-1216" y="448428"/>
                      <a:pt x="29690" y="476546"/>
                      <a:pt x="63574" y="476804"/>
                    </a:cubicBezTo>
                    <a:cubicBezTo>
                      <a:pt x="67314" y="476582"/>
                      <a:pt x="74316" y="477174"/>
                      <a:pt x="79467" y="476804"/>
                    </a:cubicBezTo>
                    <a:cubicBezTo>
                      <a:pt x="117208" y="477142"/>
                      <a:pt x="136716" y="451082"/>
                      <a:pt x="143041" y="413230"/>
                    </a:cubicBezTo>
                    <a:cubicBezTo>
                      <a:pt x="151095" y="293871"/>
                      <a:pt x="135899" y="146876"/>
                      <a:pt x="143041" y="63574"/>
                    </a:cubicBezTo>
                    <a:cubicBezTo>
                      <a:pt x="143247" y="29882"/>
                      <a:pt x="110079" y="-820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7235" y="-108"/>
                      <a:pt x="68593" y="-1278"/>
                      <a:pt x="63574" y="0"/>
                    </a:cubicBezTo>
                    <a:cubicBezTo>
                      <a:pt x="29163" y="-403"/>
                      <a:pt x="-5807" y="31439"/>
                      <a:pt x="0" y="63574"/>
                    </a:cubicBezTo>
                    <a:cubicBezTo>
                      <a:pt x="7154" y="188319"/>
                      <a:pt x="-3246" y="345147"/>
                      <a:pt x="0" y="413230"/>
                    </a:cubicBezTo>
                    <a:cubicBezTo>
                      <a:pt x="-2901" y="446814"/>
                      <a:pt x="23663" y="476482"/>
                      <a:pt x="63574" y="476804"/>
                    </a:cubicBezTo>
                    <a:cubicBezTo>
                      <a:pt x="66703" y="475578"/>
                      <a:pt x="72488" y="477600"/>
                      <a:pt x="79467" y="476804"/>
                    </a:cubicBezTo>
                    <a:cubicBezTo>
                      <a:pt x="117988" y="482511"/>
                      <a:pt x="146023" y="445407"/>
                      <a:pt x="143041" y="413230"/>
                    </a:cubicBezTo>
                    <a:cubicBezTo>
                      <a:pt x="141436" y="315451"/>
                      <a:pt x="158825" y="119292"/>
                      <a:pt x="143041" y="63574"/>
                    </a:cubicBezTo>
                    <a:cubicBezTo>
                      <a:pt x="139730" y="23571"/>
                      <a:pt x="114821" y="-416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701133480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EE15DEA-5C01-E6DC-45A6-21619F65FB48}"/>
                  </a:ext>
                </a:extLst>
              </p:cNvPr>
              <p:cNvSpPr/>
              <p:nvPr/>
            </p:nvSpPr>
            <p:spPr>
              <a:xfrm>
                <a:off x="4325161" y="327981"/>
                <a:ext cx="858246" cy="762886"/>
              </a:xfrm>
              <a:custGeom>
                <a:avLst/>
                <a:gdLst>
                  <a:gd name="connsiteX0" fmla="*/ 794673 w 858246"/>
                  <a:gd name="connsiteY0" fmla="*/ 0 h 762886"/>
                  <a:gd name="connsiteX1" fmla="*/ 762886 w 858246"/>
                  <a:gd name="connsiteY1" fmla="*/ 0 h 762886"/>
                  <a:gd name="connsiteX2" fmla="*/ 699312 w 858246"/>
                  <a:gd name="connsiteY2" fmla="*/ 63574 h 762886"/>
                  <a:gd name="connsiteX3" fmla="*/ 699312 w 858246"/>
                  <a:gd name="connsiteY3" fmla="*/ 286082 h 762886"/>
                  <a:gd name="connsiteX4" fmla="*/ 158935 w 858246"/>
                  <a:gd name="connsiteY4" fmla="*/ 286082 h 762886"/>
                  <a:gd name="connsiteX5" fmla="*/ 158935 w 858246"/>
                  <a:gd name="connsiteY5" fmla="*/ 63574 h 762886"/>
                  <a:gd name="connsiteX6" fmla="*/ 95361 w 858246"/>
                  <a:gd name="connsiteY6" fmla="*/ 0 h 762886"/>
                  <a:gd name="connsiteX7" fmla="*/ 63574 w 858246"/>
                  <a:gd name="connsiteY7" fmla="*/ 0 h 762886"/>
                  <a:gd name="connsiteX8" fmla="*/ 0 w 858246"/>
                  <a:gd name="connsiteY8" fmla="*/ 63574 h 762886"/>
                  <a:gd name="connsiteX9" fmla="*/ 0 w 858246"/>
                  <a:gd name="connsiteY9" fmla="*/ 699312 h 762886"/>
                  <a:gd name="connsiteX10" fmla="*/ 63574 w 858246"/>
                  <a:gd name="connsiteY10" fmla="*/ 762886 h 762886"/>
                  <a:gd name="connsiteX11" fmla="*/ 95361 w 858246"/>
                  <a:gd name="connsiteY11" fmla="*/ 762886 h 762886"/>
                  <a:gd name="connsiteX12" fmla="*/ 158935 w 858246"/>
                  <a:gd name="connsiteY12" fmla="*/ 699312 h 762886"/>
                  <a:gd name="connsiteX13" fmla="*/ 158935 w 858246"/>
                  <a:gd name="connsiteY13" fmla="*/ 476804 h 762886"/>
                  <a:gd name="connsiteX14" fmla="*/ 699312 w 858246"/>
                  <a:gd name="connsiteY14" fmla="*/ 476804 h 762886"/>
                  <a:gd name="connsiteX15" fmla="*/ 699312 w 858246"/>
                  <a:gd name="connsiteY15" fmla="*/ 699312 h 762886"/>
                  <a:gd name="connsiteX16" fmla="*/ 762886 w 858246"/>
                  <a:gd name="connsiteY16" fmla="*/ 762886 h 762886"/>
                  <a:gd name="connsiteX17" fmla="*/ 794673 w 858246"/>
                  <a:gd name="connsiteY17" fmla="*/ 762886 h 762886"/>
                  <a:gd name="connsiteX18" fmla="*/ 858247 w 858246"/>
                  <a:gd name="connsiteY18" fmla="*/ 699312 h 762886"/>
                  <a:gd name="connsiteX19" fmla="*/ 858247 w 858246"/>
                  <a:gd name="connsiteY19" fmla="*/ 63574 h 762886"/>
                  <a:gd name="connsiteX20" fmla="*/ 794673 w 858246"/>
                  <a:gd name="connsiteY20" fmla="*/ 0 h 7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8246" h="762886" fill="none" extrusionOk="0">
                    <a:moveTo>
                      <a:pt x="794673" y="0"/>
                    </a:moveTo>
                    <a:cubicBezTo>
                      <a:pt x="785139" y="-1146"/>
                      <a:pt x="769390" y="-512"/>
                      <a:pt x="762886" y="0"/>
                    </a:cubicBezTo>
                    <a:cubicBezTo>
                      <a:pt x="727785" y="4067"/>
                      <a:pt x="696288" y="31918"/>
                      <a:pt x="699312" y="63574"/>
                    </a:cubicBezTo>
                    <a:cubicBezTo>
                      <a:pt x="716427" y="117988"/>
                      <a:pt x="698140" y="183531"/>
                      <a:pt x="699312" y="286082"/>
                    </a:cubicBezTo>
                    <a:cubicBezTo>
                      <a:pt x="432166" y="267569"/>
                      <a:pt x="388182" y="319413"/>
                      <a:pt x="158935" y="286082"/>
                    </a:cubicBezTo>
                    <a:cubicBezTo>
                      <a:pt x="161406" y="229800"/>
                      <a:pt x="152395" y="127647"/>
                      <a:pt x="158935" y="63574"/>
                    </a:cubicBezTo>
                    <a:cubicBezTo>
                      <a:pt x="162074" y="23211"/>
                      <a:pt x="137254" y="-498"/>
                      <a:pt x="95361" y="0"/>
                    </a:cubicBezTo>
                    <a:cubicBezTo>
                      <a:pt x="88617" y="777"/>
                      <a:pt x="77193" y="-1925"/>
                      <a:pt x="63574" y="0"/>
                    </a:cubicBezTo>
                    <a:cubicBezTo>
                      <a:pt x="23614" y="-1894"/>
                      <a:pt x="1497" y="31284"/>
                      <a:pt x="0" y="63574"/>
                    </a:cubicBezTo>
                    <a:cubicBezTo>
                      <a:pt x="56956" y="258205"/>
                      <a:pt x="-4551" y="622977"/>
                      <a:pt x="0" y="699312"/>
                    </a:cubicBezTo>
                    <a:cubicBezTo>
                      <a:pt x="-873" y="731996"/>
                      <a:pt x="24137" y="758919"/>
                      <a:pt x="63574" y="762886"/>
                    </a:cubicBezTo>
                    <a:cubicBezTo>
                      <a:pt x="79009" y="760619"/>
                      <a:pt x="82371" y="760367"/>
                      <a:pt x="95361" y="762886"/>
                    </a:cubicBezTo>
                    <a:cubicBezTo>
                      <a:pt x="132168" y="766465"/>
                      <a:pt x="159239" y="735006"/>
                      <a:pt x="158935" y="699312"/>
                    </a:cubicBezTo>
                    <a:cubicBezTo>
                      <a:pt x="168550" y="674846"/>
                      <a:pt x="142258" y="536087"/>
                      <a:pt x="158935" y="476804"/>
                    </a:cubicBezTo>
                    <a:cubicBezTo>
                      <a:pt x="282617" y="463440"/>
                      <a:pt x="544521" y="453858"/>
                      <a:pt x="699312" y="476804"/>
                    </a:cubicBezTo>
                    <a:cubicBezTo>
                      <a:pt x="695882" y="516224"/>
                      <a:pt x="695138" y="647002"/>
                      <a:pt x="699312" y="699312"/>
                    </a:cubicBezTo>
                    <a:cubicBezTo>
                      <a:pt x="701339" y="736520"/>
                      <a:pt x="725981" y="765608"/>
                      <a:pt x="762886" y="762886"/>
                    </a:cubicBezTo>
                    <a:cubicBezTo>
                      <a:pt x="768610" y="764240"/>
                      <a:pt x="788530" y="764145"/>
                      <a:pt x="794673" y="762886"/>
                    </a:cubicBezTo>
                    <a:cubicBezTo>
                      <a:pt x="835859" y="760106"/>
                      <a:pt x="858488" y="733359"/>
                      <a:pt x="858247" y="699312"/>
                    </a:cubicBezTo>
                    <a:cubicBezTo>
                      <a:pt x="844131" y="448850"/>
                      <a:pt x="825019" y="287695"/>
                      <a:pt x="858247" y="63574"/>
                    </a:cubicBezTo>
                    <a:cubicBezTo>
                      <a:pt x="858842" y="33631"/>
                      <a:pt x="832282" y="1725"/>
                      <a:pt x="794673" y="0"/>
                    </a:cubicBezTo>
                    <a:close/>
                  </a:path>
                  <a:path w="858246" h="762886" stroke="0" extrusionOk="0">
                    <a:moveTo>
                      <a:pt x="794673" y="0"/>
                    </a:moveTo>
                    <a:cubicBezTo>
                      <a:pt x="784048" y="-820"/>
                      <a:pt x="772496" y="2410"/>
                      <a:pt x="762886" y="0"/>
                    </a:cubicBezTo>
                    <a:cubicBezTo>
                      <a:pt x="731966" y="-3358"/>
                      <a:pt x="698771" y="26069"/>
                      <a:pt x="699312" y="63574"/>
                    </a:cubicBezTo>
                    <a:cubicBezTo>
                      <a:pt x="714360" y="138575"/>
                      <a:pt x="707292" y="221551"/>
                      <a:pt x="699312" y="286082"/>
                    </a:cubicBezTo>
                    <a:cubicBezTo>
                      <a:pt x="558323" y="277487"/>
                      <a:pt x="251753" y="242171"/>
                      <a:pt x="158935" y="286082"/>
                    </a:cubicBezTo>
                    <a:cubicBezTo>
                      <a:pt x="177449" y="257242"/>
                      <a:pt x="174693" y="96874"/>
                      <a:pt x="158935" y="63574"/>
                    </a:cubicBezTo>
                    <a:cubicBezTo>
                      <a:pt x="154972" y="23587"/>
                      <a:pt x="128527" y="967"/>
                      <a:pt x="95361" y="0"/>
                    </a:cubicBezTo>
                    <a:cubicBezTo>
                      <a:pt x="91700" y="2155"/>
                      <a:pt x="75133" y="580"/>
                      <a:pt x="63574" y="0"/>
                    </a:cubicBezTo>
                    <a:cubicBezTo>
                      <a:pt x="27000" y="-6320"/>
                      <a:pt x="260" y="28976"/>
                      <a:pt x="0" y="63574"/>
                    </a:cubicBezTo>
                    <a:cubicBezTo>
                      <a:pt x="-41798" y="253901"/>
                      <a:pt x="-54899" y="410721"/>
                      <a:pt x="0" y="699312"/>
                    </a:cubicBezTo>
                    <a:cubicBezTo>
                      <a:pt x="4205" y="739000"/>
                      <a:pt x="28916" y="762500"/>
                      <a:pt x="63574" y="762886"/>
                    </a:cubicBezTo>
                    <a:cubicBezTo>
                      <a:pt x="76684" y="760469"/>
                      <a:pt x="85983" y="760892"/>
                      <a:pt x="95361" y="762886"/>
                    </a:cubicBezTo>
                    <a:cubicBezTo>
                      <a:pt x="127742" y="761465"/>
                      <a:pt x="159080" y="735295"/>
                      <a:pt x="158935" y="699312"/>
                    </a:cubicBezTo>
                    <a:cubicBezTo>
                      <a:pt x="139382" y="596660"/>
                      <a:pt x="167644" y="503959"/>
                      <a:pt x="158935" y="476804"/>
                    </a:cubicBezTo>
                    <a:cubicBezTo>
                      <a:pt x="401000" y="462607"/>
                      <a:pt x="505091" y="502033"/>
                      <a:pt x="699312" y="476804"/>
                    </a:cubicBezTo>
                    <a:cubicBezTo>
                      <a:pt x="711707" y="563535"/>
                      <a:pt x="701614" y="613807"/>
                      <a:pt x="699312" y="699312"/>
                    </a:cubicBezTo>
                    <a:cubicBezTo>
                      <a:pt x="700254" y="732321"/>
                      <a:pt x="723365" y="767715"/>
                      <a:pt x="762886" y="762886"/>
                    </a:cubicBezTo>
                    <a:cubicBezTo>
                      <a:pt x="775757" y="760549"/>
                      <a:pt x="782447" y="764043"/>
                      <a:pt x="794673" y="762886"/>
                    </a:cubicBezTo>
                    <a:cubicBezTo>
                      <a:pt x="830785" y="763827"/>
                      <a:pt x="855690" y="739309"/>
                      <a:pt x="858247" y="699312"/>
                    </a:cubicBezTo>
                    <a:cubicBezTo>
                      <a:pt x="813369" y="444862"/>
                      <a:pt x="838673" y="172208"/>
                      <a:pt x="858247" y="63574"/>
                    </a:cubicBezTo>
                    <a:cubicBezTo>
                      <a:pt x="851662" y="28211"/>
                      <a:pt x="834242" y="1168"/>
                      <a:pt x="79467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87724114">
                      <a:custGeom>
                        <a:avLst/>
                        <a:gdLst>
                          <a:gd name="connsiteX0" fmla="*/ 794673 w 858246"/>
                          <a:gd name="connsiteY0" fmla="*/ 0 h 762886"/>
                          <a:gd name="connsiteX1" fmla="*/ 762886 w 858246"/>
                          <a:gd name="connsiteY1" fmla="*/ 0 h 762886"/>
                          <a:gd name="connsiteX2" fmla="*/ 699312 w 858246"/>
                          <a:gd name="connsiteY2" fmla="*/ 63574 h 762886"/>
                          <a:gd name="connsiteX3" fmla="*/ 699312 w 858246"/>
                          <a:gd name="connsiteY3" fmla="*/ 286082 h 762886"/>
                          <a:gd name="connsiteX4" fmla="*/ 158935 w 858246"/>
                          <a:gd name="connsiteY4" fmla="*/ 286082 h 762886"/>
                          <a:gd name="connsiteX5" fmla="*/ 158935 w 858246"/>
                          <a:gd name="connsiteY5" fmla="*/ 63574 h 762886"/>
                          <a:gd name="connsiteX6" fmla="*/ 95361 w 858246"/>
                          <a:gd name="connsiteY6" fmla="*/ 0 h 762886"/>
                          <a:gd name="connsiteX7" fmla="*/ 63574 w 858246"/>
                          <a:gd name="connsiteY7" fmla="*/ 0 h 762886"/>
                          <a:gd name="connsiteX8" fmla="*/ 0 w 858246"/>
                          <a:gd name="connsiteY8" fmla="*/ 63574 h 762886"/>
                          <a:gd name="connsiteX9" fmla="*/ 0 w 858246"/>
                          <a:gd name="connsiteY9" fmla="*/ 699312 h 762886"/>
                          <a:gd name="connsiteX10" fmla="*/ 63574 w 858246"/>
                          <a:gd name="connsiteY10" fmla="*/ 762886 h 762886"/>
                          <a:gd name="connsiteX11" fmla="*/ 95361 w 858246"/>
                          <a:gd name="connsiteY11" fmla="*/ 762886 h 762886"/>
                          <a:gd name="connsiteX12" fmla="*/ 158935 w 858246"/>
                          <a:gd name="connsiteY12" fmla="*/ 699312 h 762886"/>
                          <a:gd name="connsiteX13" fmla="*/ 158935 w 858246"/>
                          <a:gd name="connsiteY13" fmla="*/ 476804 h 762886"/>
                          <a:gd name="connsiteX14" fmla="*/ 699312 w 858246"/>
                          <a:gd name="connsiteY14" fmla="*/ 476804 h 762886"/>
                          <a:gd name="connsiteX15" fmla="*/ 699312 w 858246"/>
                          <a:gd name="connsiteY15" fmla="*/ 699312 h 762886"/>
                          <a:gd name="connsiteX16" fmla="*/ 762886 w 858246"/>
                          <a:gd name="connsiteY16" fmla="*/ 762886 h 762886"/>
                          <a:gd name="connsiteX17" fmla="*/ 794673 w 858246"/>
                          <a:gd name="connsiteY17" fmla="*/ 762886 h 762886"/>
                          <a:gd name="connsiteX18" fmla="*/ 858247 w 858246"/>
                          <a:gd name="connsiteY18" fmla="*/ 699312 h 762886"/>
                          <a:gd name="connsiteX19" fmla="*/ 858247 w 858246"/>
                          <a:gd name="connsiteY19" fmla="*/ 63574 h 762886"/>
                          <a:gd name="connsiteX20" fmla="*/ 794673 w 858246"/>
                          <a:gd name="connsiteY20" fmla="*/ 0 h 762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858246" h="762886">
                            <a:moveTo>
                              <a:pt x="794673" y="0"/>
                            </a:moveTo>
                            <a:lnTo>
                              <a:pt x="762886" y="0"/>
                            </a:lnTo>
                            <a:cubicBezTo>
                              <a:pt x="727920" y="0"/>
                              <a:pt x="699312" y="28608"/>
                              <a:pt x="699312" y="63574"/>
                            </a:cubicBezTo>
                            <a:lnTo>
                              <a:pt x="699312" y="286082"/>
                            </a:lnTo>
                            <a:lnTo>
                              <a:pt x="158935" y="286082"/>
                            </a:lnTo>
                            <a:lnTo>
                              <a:pt x="158935" y="63574"/>
                            </a:lnTo>
                            <a:cubicBezTo>
                              <a:pt x="158935" y="28608"/>
                              <a:pt x="130326" y="0"/>
                              <a:pt x="95361" y="0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699312"/>
                            </a:lnTo>
                            <a:cubicBezTo>
                              <a:pt x="0" y="734278"/>
                              <a:pt x="28608" y="762886"/>
                              <a:pt x="63574" y="762886"/>
                            </a:cubicBezTo>
                            <a:lnTo>
                              <a:pt x="95361" y="762886"/>
                            </a:lnTo>
                            <a:cubicBezTo>
                              <a:pt x="130326" y="762886"/>
                              <a:pt x="158935" y="734278"/>
                              <a:pt x="158935" y="699312"/>
                            </a:cubicBezTo>
                            <a:lnTo>
                              <a:pt x="158935" y="476804"/>
                            </a:lnTo>
                            <a:lnTo>
                              <a:pt x="699312" y="476804"/>
                            </a:lnTo>
                            <a:lnTo>
                              <a:pt x="699312" y="699312"/>
                            </a:lnTo>
                            <a:cubicBezTo>
                              <a:pt x="699312" y="734278"/>
                              <a:pt x="727920" y="762886"/>
                              <a:pt x="762886" y="762886"/>
                            </a:cubicBezTo>
                            <a:lnTo>
                              <a:pt x="794673" y="762886"/>
                            </a:lnTo>
                            <a:cubicBezTo>
                              <a:pt x="829639" y="762886"/>
                              <a:pt x="858247" y="734278"/>
                              <a:pt x="858247" y="699312"/>
                            </a:cubicBezTo>
                            <a:lnTo>
                              <a:pt x="858247" y="63574"/>
                            </a:lnTo>
                            <a:cubicBezTo>
                              <a:pt x="858247" y="28608"/>
                              <a:pt x="829639" y="0"/>
                              <a:pt x="794673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25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650615" y="584756"/>
            <a:ext cx="6051884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54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1725746" y="1877516"/>
            <a:ext cx="61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7702499" y="260671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E95006-6F82-7CFA-F7DF-FF57646B693E}"/>
              </a:ext>
            </a:extLst>
          </p:cNvPr>
          <p:cNvSpPr txBox="1"/>
          <p:nvPr/>
        </p:nvSpPr>
        <p:spPr>
          <a:xfrm>
            <a:off x="1467398" y="4497943"/>
            <a:ext cx="6051884" cy="48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kern="2000" dirty="0"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4DFDBF-52C2-CE57-1F19-BA1E9D449B3B}"/>
              </a:ext>
            </a:extLst>
          </p:cNvPr>
          <p:cNvSpPr txBox="1"/>
          <p:nvPr/>
        </p:nvSpPr>
        <p:spPr>
          <a:xfrm>
            <a:off x="1533210" y="4848616"/>
            <a:ext cx="6158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7" name="Grafik 18" descr="Herz mit einfarbiger Füllung">
            <a:extLst>
              <a:ext uri="{FF2B5EF4-FFF2-40B4-BE49-F238E27FC236}">
                <a16:creationId xmlns:a16="http://schemas.microsoft.com/office/drawing/2014/main" id="{C72B7AF2-A1A7-0527-A2DC-89D68B4CA759}"/>
              </a:ext>
            </a:extLst>
          </p:cNvPr>
          <p:cNvSpPr/>
          <p:nvPr/>
        </p:nvSpPr>
        <p:spPr>
          <a:xfrm>
            <a:off x="6278430" y="3611801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rgbClr val="00B0F0"/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463096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B35E7B9A-425E-6948-399B-EE0A51DDB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25169E95-591B-4A88-191A-B27029FD3326}"/>
              </a:ext>
            </a:extLst>
          </p:cNvPr>
          <p:cNvSpPr/>
          <p:nvPr/>
        </p:nvSpPr>
        <p:spPr>
          <a:xfrm>
            <a:off x="1083524" y="1968192"/>
            <a:ext cx="10794883" cy="3232297"/>
          </a:xfrm>
          <a:custGeom>
            <a:avLst/>
            <a:gdLst>
              <a:gd name="connsiteX0" fmla="*/ 0 w 10794883"/>
              <a:gd name="connsiteY0" fmla="*/ 0 h 3232297"/>
              <a:gd name="connsiteX1" fmla="*/ 1799147 w 10794883"/>
              <a:gd name="connsiteY1" fmla="*/ 0 h 3232297"/>
              <a:gd name="connsiteX2" fmla="*/ 1799147 w 10794883"/>
              <a:gd name="connsiteY2" fmla="*/ 0 h 3232297"/>
              <a:gd name="connsiteX3" fmla="*/ 4497868 w 10794883"/>
              <a:gd name="connsiteY3" fmla="*/ 0 h 3232297"/>
              <a:gd name="connsiteX4" fmla="*/ 10794883 w 10794883"/>
              <a:gd name="connsiteY4" fmla="*/ 0 h 3232297"/>
              <a:gd name="connsiteX5" fmla="*/ 10794883 w 10794883"/>
              <a:gd name="connsiteY5" fmla="*/ 1885507 h 3232297"/>
              <a:gd name="connsiteX6" fmla="*/ 10794883 w 10794883"/>
              <a:gd name="connsiteY6" fmla="*/ 1885507 h 3232297"/>
              <a:gd name="connsiteX7" fmla="*/ 10794883 w 10794883"/>
              <a:gd name="connsiteY7" fmla="*/ 2693581 h 3232297"/>
              <a:gd name="connsiteX8" fmla="*/ 10794883 w 10794883"/>
              <a:gd name="connsiteY8" fmla="*/ 3232297 h 3232297"/>
              <a:gd name="connsiteX9" fmla="*/ 4497868 w 10794883"/>
              <a:gd name="connsiteY9" fmla="*/ 3232297 h 3232297"/>
              <a:gd name="connsiteX10" fmla="*/ 1799147 w 10794883"/>
              <a:gd name="connsiteY10" fmla="*/ 3232297 h 3232297"/>
              <a:gd name="connsiteX11" fmla="*/ 1799147 w 10794883"/>
              <a:gd name="connsiteY11" fmla="*/ 3232297 h 3232297"/>
              <a:gd name="connsiteX12" fmla="*/ 0 w 10794883"/>
              <a:gd name="connsiteY12" fmla="*/ 3232297 h 3232297"/>
              <a:gd name="connsiteX13" fmla="*/ 0 w 10794883"/>
              <a:gd name="connsiteY13" fmla="*/ 2693581 h 3232297"/>
              <a:gd name="connsiteX14" fmla="*/ -1026917 w 10794883"/>
              <a:gd name="connsiteY14" fmla="*/ 3202269 h 3232297"/>
              <a:gd name="connsiteX15" fmla="*/ 0 w 10794883"/>
              <a:gd name="connsiteY15" fmla="*/ 1885507 h 3232297"/>
              <a:gd name="connsiteX16" fmla="*/ 0 w 10794883"/>
              <a:gd name="connsiteY16" fmla="*/ 0 h 32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94883" h="3232297" fill="none" extrusionOk="0">
                <a:moveTo>
                  <a:pt x="0" y="0"/>
                </a:moveTo>
                <a:cubicBezTo>
                  <a:pt x="246254" y="26837"/>
                  <a:pt x="1550479" y="-138840"/>
                  <a:pt x="1799147" y="0"/>
                </a:cubicBezTo>
                <a:lnTo>
                  <a:pt x="1799147" y="0"/>
                </a:lnTo>
                <a:cubicBezTo>
                  <a:pt x="2900395" y="74686"/>
                  <a:pt x="3394600" y="-118711"/>
                  <a:pt x="4497868" y="0"/>
                </a:cubicBezTo>
                <a:cubicBezTo>
                  <a:pt x="6361522" y="-4252"/>
                  <a:pt x="9254108" y="-39171"/>
                  <a:pt x="10794883" y="0"/>
                </a:cubicBezTo>
                <a:cubicBezTo>
                  <a:pt x="10818302" y="570410"/>
                  <a:pt x="10944021" y="1446203"/>
                  <a:pt x="10794883" y="1885507"/>
                </a:cubicBezTo>
                <a:lnTo>
                  <a:pt x="10794883" y="1885507"/>
                </a:lnTo>
                <a:cubicBezTo>
                  <a:pt x="10769611" y="2014978"/>
                  <a:pt x="10750285" y="2381924"/>
                  <a:pt x="10794883" y="2693581"/>
                </a:cubicBezTo>
                <a:cubicBezTo>
                  <a:pt x="10755419" y="2895243"/>
                  <a:pt x="10758509" y="3131940"/>
                  <a:pt x="10794883" y="3232297"/>
                </a:cubicBezTo>
                <a:cubicBezTo>
                  <a:pt x="9968643" y="3344462"/>
                  <a:pt x="6353004" y="3287348"/>
                  <a:pt x="4497868" y="3232297"/>
                </a:cubicBezTo>
                <a:cubicBezTo>
                  <a:pt x="4197923" y="3193050"/>
                  <a:pt x="2701397" y="3150183"/>
                  <a:pt x="1799147" y="3232297"/>
                </a:cubicBezTo>
                <a:lnTo>
                  <a:pt x="1799147" y="3232297"/>
                </a:lnTo>
                <a:cubicBezTo>
                  <a:pt x="1329493" y="3366699"/>
                  <a:pt x="435487" y="3096718"/>
                  <a:pt x="0" y="3232297"/>
                </a:cubicBezTo>
                <a:cubicBezTo>
                  <a:pt x="-23331" y="3174295"/>
                  <a:pt x="-4062" y="2825148"/>
                  <a:pt x="0" y="2693581"/>
                </a:cubicBezTo>
                <a:cubicBezTo>
                  <a:pt x="-431225" y="2873140"/>
                  <a:pt x="-873849" y="3121125"/>
                  <a:pt x="-1026917" y="3202269"/>
                </a:cubicBezTo>
                <a:cubicBezTo>
                  <a:pt x="-748602" y="2921188"/>
                  <a:pt x="-359848" y="2180361"/>
                  <a:pt x="0" y="1885507"/>
                </a:cubicBezTo>
                <a:cubicBezTo>
                  <a:pt x="-47627" y="1529012"/>
                  <a:pt x="-111370" y="899957"/>
                  <a:pt x="0" y="0"/>
                </a:cubicBezTo>
                <a:close/>
              </a:path>
              <a:path w="10794883" h="3232297" stroke="0" extrusionOk="0">
                <a:moveTo>
                  <a:pt x="0" y="0"/>
                </a:moveTo>
                <a:cubicBezTo>
                  <a:pt x="467727" y="139286"/>
                  <a:pt x="1191373" y="-79472"/>
                  <a:pt x="1799147" y="0"/>
                </a:cubicBezTo>
                <a:lnTo>
                  <a:pt x="1799147" y="0"/>
                </a:lnTo>
                <a:cubicBezTo>
                  <a:pt x="2471632" y="72881"/>
                  <a:pt x="3736938" y="106459"/>
                  <a:pt x="4497868" y="0"/>
                </a:cubicBezTo>
                <a:cubicBezTo>
                  <a:pt x="6393419" y="79428"/>
                  <a:pt x="8260181" y="107662"/>
                  <a:pt x="10794883" y="0"/>
                </a:cubicBezTo>
                <a:cubicBezTo>
                  <a:pt x="10801449" y="621074"/>
                  <a:pt x="10870020" y="1561111"/>
                  <a:pt x="10794883" y="1885507"/>
                </a:cubicBezTo>
                <a:lnTo>
                  <a:pt x="10794883" y="1885507"/>
                </a:lnTo>
                <a:cubicBezTo>
                  <a:pt x="10772790" y="2109900"/>
                  <a:pt x="10792083" y="2355788"/>
                  <a:pt x="10794883" y="2693581"/>
                </a:cubicBezTo>
                <a:cubicBezTo>
                  <a:pt x="10832774" y="2951060"/>
                  <a:pt x="10804801" y="3018913"/>
                  <a:pt x="10794883" y="3232297"/>
                </a:cubicBezTo>
                <a:cubicBezTo>
                  <a:pt x="9276297" y="3166446"/>
                  <a:pt x="6796336" y="3374840"/>
                  <a:pt x="4497868" y="3232297"/>
                </a:cubicBezTo>
                <a:cubicBezTo>
                  <a:pt x="3541696" y="3283149"/>
                  <a:pt x="3062359" y="3388657"/>
                  <a:pt x="1799147" y="3232297"/>
                </a:cubicBezTo>
                <a:lnTo>
                  <a:pt x="1799147" y="3232297"/>
                </a:lnTo>
                <a:cubicBezTo>
                  <a:pt x="1197723" y="3109244"/>
                  <a:pt x="413896" y="3160158"/>
                  <a:pt x="0" y="3232297"/>
                </a:cubicBezTo>
                <a:cubicBezTo>
                  <a:pt x="-19622" y="3085632"/>
                  <a:pt x="-23284" y="2843158"/>
                  <a:pt x="0" y="2693581"/>
                </a:cubicBezTo>
                <a:cubicBezTo>
                  <a:pt x="-505159" y="2952925"/>
                  <a:pt x="-680851" y="3098542"/>
                  <a:pt x="-1026917" y="3202269"/>
                </a:cubicBezTo>
                <a:cubicBezTo>
                  <a:pt x="-623329" y="2679476"/>
                  <a:pt x="-498806" y="2472313"/>
                  <a:pt x="0" y="1885507"/>
                </a:cubicBezTo>
                <a:cubicBezTo>
                  <a:pt x="68814" y="1309592"/>
                  <a:pt x="101107" y="672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4208488">
                  <a:prstGeom prst="wedgeRectCallout">
                    <a:avLst>
                      <a:gd name="adj1" fmla="val -59513"/>
                      <a:gd name="adj2" fmla="val 490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177800" dist="889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Übung „Reiter Einfügen“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Ausprobieren der Elemente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Zwei Textfelder einfügen,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beschriften und Schriftart auf „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montserrat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“ stellen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„Größe“, „Zeichenabstand“ und „Großbuchstaben“ </a:t>
            </a:r>
            <a:r>
              <a:rPr lang="de-DE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shortcut</a:t>
            </a:r>
            <a:r>
              <a:rPr lang="de-DE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 verwenden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Piktogramm einfügen (Umwandeln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 von Grafik- zu Formformat)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 panose="000004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Piktogramm unter „Formkontur“ auf skizziert stellen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 panose="00000400000000000000" pitchFamily="2" charset="0"/>
              </a:rPr>
              <a:t>Fertig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71D651-E9EB-4890-2C75-B3484035FDF4}"/>
              </a:ext>
            </a:extLst>
          </p:cNvPr>
          <p:cNvGrpSpPr/>
          <p:nvPr/>
        </p:nvGrpSpPr>
        <p:grpSpPr>
          <a:xfrm>
            <a:off x="9774062" y="-40866"/>
            <a:ext cx="2302883" cy="3232297"/>
            <a:chOff x="2217411" y="691662"/>
            <a:chExt cx="6034054" cy="5602246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7BCA05A-FA32-C855-C3A4-0649D2962809}"/>
                </a:ext>
              </a:extLst>
            </p:cNvPr>
            <p:cNvSpPr/>
            <p:nvPr/>
          </p:nvSpPr>
          <p:spPr>
            <a:xfrm>
              <a:off x="2217411" y="691662"/>
              <a:ext cx="6034054" cy="5602246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66FDBA57-812F-201A-41A6-AA433A13C054}"/>
                </a:ext>
              </a:extLst>
            </p:cNvPr>
            <p:cNvSpPr/>
            <p:nvPr/>
          </p:nvSpPr>
          <p:spPr>
            <a:xfrm>
              <a:off x="2419030" y="875706"/>
              <a:ext cx="5630816" cy="5290633"/>
            </a:xfrm>
            <a:custGeom>
              <a:avLst/>
              <a:gdLst>
                <a:gd name="connsiteX0" fmla="*/ 2273674 w 5898367"/>
                <a:gd name="connsiteY0" fmla="*/ 262 h 5601781"/>
                <a:gd name="connsiteX1" fmla="*/ 5832214 w 5898367"/>
                <a:gd name="connsiteY1" fmla="*/ 1310902 h 5601781"/>
                <a:gd name="connsiteX2" fmla="*/ 4178674 w 5898367"/>
                <a:gd name="connsiteY2" fmla="*/ 3025402 h 5601781"/>
                <a:gd name="connsiteX3" fmla="*/ 5862694 w 5898367"/>
                <a:gd name="connsiteY3" fmla="*/ 4602742 h 5601781"/>
                <a:gd name="connsiteX4" fmla="*/ 2227954 w 5898367"/>
                <a:gd name="connsiteY4" fmla="*/ 5578102 h 5601781"/>
                <a:gd name="connsiteX5" fmla="*/ 239134 w 5898367"/>
                <a:gd name="connsiteY5" fmla="*/ 3627382 h 5601781"/>
                <a:gd name="connsiteX6" fmla="*/ 1763134 w 5898367"/>
                <a:gd name="connsiteY6" fmla="*/ 2812042 h 5601781"/>
                <a:gd name="connsiteX7" fmla="*/ 2914 w 5898367"/>
                <a:gd name="connsiteY7" fmla="*/ 1211842 h 5601781"/>
                <a:gd name="connsiteX8" fmla="*/ 2273674 w 5898367"/>
                <a:gd name="connsiteY8" fmla="*/ 262 h 5601781"/>
                <a:gd name="connsiteX0" fmla="*/ 2293007 w 5917700"/>
                <a:gd name="connsiteY0" fmla="*/ 267 h 5601786"/>
                <a:gd name="connsiteX1" fmla="*/ 5851547 w 5917700"/>
                <a:gd name="connsiteY1" fmla="*/ 1310907 h 5601786"/>
                <a:gd name="connsiteX2" fmla="*/ 4198007 w 5917700"/>
                <a:gd name="connsiteY2" fmla="*/ 3025407 h 5601786"/>
                <a:gd name="connsiteX3" fmla="*/ 5882027 w 5917700"/>
                <a:gd name="connsiteY3" fmla="*/ 4602747 h 5601786"/>
                <a:gd name="connsiteX4" fmla="*/ 2247287 w 5917700"/>
                <a:gd name="connsiteY4" fmla="*/ 5578107 h 5601786"/>
                <a:gd name="connsiteX5" fmla="*/ 258467 w 5917700"/>
                <a:gd name="connsiteY5" fmla="*/ 3627387 h 5601786"/>
                <a:gd name="connsiteX6" fmla="*/ 1086898 w 5917700"/>
                <a:gd name="connsiteY6" fmla="*/ 2858940 h 5601786"/>
                <a:gd name="connsiteX7" fmla="*/ 22247 w 5917700"/>
                <a:gd name="connsiteY7" fmla="*/ 1211847 h 5601786"/>
                <a:gd name="connsiteX8" fmla="*/ 2293007 w 5917700"/>
                <a:gd name="connsiteY8" fmla="*/ 267 h 5601786"/>
                <a:gd name="connsiteX0" fmla="*/ 2293007 w 6014071"/>
                <a:gd name="connsiteY0" fmla="*/ 267 h 5602247"/>
                <a:gd name="connsiteX1" fmla="*/ 5851547 w 6014071"/>
                <a:gd name="connsiteY1" fmla="*/ 1310907 h 5602247"/>
                <a:gd name="connsiteX2" fmla="*/ 5276530 w 6014071"/>
                <a:gd name="connsiteY2" fmla="*/ 2923807 h 5602247"/>
                <a:gd name="connsiteX3" fmla="*/ 5882027 w 6014071"/>
                <a:gd name="connsiteY3" fmla="*/ 4602747 h 5602247"/>
                <a:gd name="connsiteX4" fmla="*/ 2247287 w 6014071"/>
                <a:gd name="connsiteY4" fmla="*/ 5578107 h 5602247"/>
                <a:gd name="connsiteX5" fmla="*/ 258467 w 6014071"/>
                <a:gd name="connsiteY5" fmla="*/ 3627387 h 5602247"/>
                <a:gd name="connsiteX6" fmla="*/ 1086898 w 6014071"/>
                <a:gd name="connsiteY6" fmla="*/ 2858940 h 5602247"/>
                <a:gd name="connsiteX7" fmla="*/ 22247 w 6014071"/>
                <a:gd name="connsiteY7" fmla="*/ 1211847 h 5602247"/>
                <a:gd name="connsiteX8" fmla="*/ 2293007 w 6014071"/>
                <a:gd name="connsiteY8" fmla="*/ 267 h 5602247"/>
                <a:gd name="connsiteX0" fmla="*/ 2312990 w 6034054"/>
                <a:gd name="connsiteY0" fmla="*/ 266 h 5602246"/>
                <a:gd name="connsiteX1" fmla="*/ 5871530 w 6034054"/>
                <a:gd name="connsiteY1" fmla="*/ 1310906 h 5602246"/>
                <a:gd name="connsiteX2" fmla="*/ 5296513 w 6034054"/>
                <a:gd name="connsiteY2" fmla="*/ 2923806 h 5602246"/>
                <a:gd name="connsiteX3" fmla="*/ 5902010 w 6034054"/>
                <a:gd name="connsiteY3" fmla="*/ 4602746 h 5602246"/>
                <a:gd name="connsiteX4" fmla="*/ 2267270 w 6034054"/>
                <a:gd name="connsiteY4" fmla="*/ 5578106 h 5602246"/>
                <a:gd name="connsiteX5" fmla="*/ 278450 w 6034054"/>
                <a:gd name="connsiteY5" fmla="*/ 3627386 h 5602246"/>
                <a:gd name="connsiteX6" fmla="*/ 794265 w 6034054"/>
                <a:gd name="connsiteY6" fmla="*/ 2819862 h 5602246"/>
                <a:gd name="connsiteX7" fmla="*/ 42230 w 6034054"/>
                <a:gd name="connsiteY7" fmla="*/ 1211846 h 5602246"/>
                <a:gd name="connsiteX8" fmla="*/ 2312990 w 6034054"/>
                <a:gd name="connsiteY8" fmla="*/ 266 h 56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4054" h="5602246">
                  <a:moveTo>
                    <a:pt x="2312990" y="266"/>
                  </a:moveTo>
                  <a:cubicBezTo>
                    <a:pt x="3284540" y="16776"/>
                    <a:pt x="5374276" y="823649"/>
                    <a:pt x="5871530" y="1310906"/>
                  </a:cubicBezTo>
                  <a:cubicBezTo>
                    <a:pt x="6368784" y="1798163"/>
                    <a:pt x="5291433" y="2375166"/>
                    <a:pt x="5296513" y="2923806"/>
                  </a:cubicBezTo>
                  <a:cubicBezTo>
                    <a:pt x="5301593" y="3472446"/>
                    <a:pt x="6406884" y="4160363"/>
                    <a:pt x="5902010" y="4602746"/>
                  </a:cubicBezTo>
                  <a:cubicBezTo>
                    <a:pt x="5397136" y="5045129"/>
                    <a:pt x="3204530" y="5740666"/>
                    <a:pt x="2267270" y="5578106"/>
                  </a:cubicBezTo>
                  <a:cubicBezTo>
                    <a:pt x="1330010" y="5415546"/>
                    <a:pt x="523951" y="4087093"/>
                    <a:pt x="278450" y="3627386"/>
                  </a:cubicBezTo>
                  <a:cubicBezTo>
                    <a:pt x="32949" y="3167679"/>
                    <a:pt x="833635" y="3222452"/>
                    <a:pt x="794265" y="2819862"/>
                  </a:cubicBezTo>
                  <a:cubicBezTo>
                    <a:pt x="754895" y="2417272"/>
                    <a:pt x="-210891" y="1681778"/>
                    <a:pt x="42230" y="1211846"/>
                  </a:cubicBezTo>
                  <a:cubicBezTo>
                    <a:pt x="295351" y="741914"/>
                    <a:pt x="1341440" y="-16244"/>
                    <a:pt x="2312990" y="26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  <a:effectLst>
              <a:outerShdw blurRad="1270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afik 6">
            <a:extLst>
              <a:ext uri="{FF2B5EF4-FFF2-40B4-BE49-F238E27FC236}">
                <a16:creationId xmlns:a16="http://schemas.microsoft.com/office/drawing/2014/main" id="{CB67F549-DC32-4057-5F66-048DFAF7CDC3}"/>
              </a:ext>
            </a:extLst>
          </p:cNvPr>
          <p:cNvGrpSpPr/>
          <p:nvPr/>
        </p:nvGrpSpPr>
        <p:grpSpPr>
          <a:xfrm>
            <a:off x="10150999" y="252450"/>
            <a:ext cx="1493574" cy="2647575"/>
            <a:chOff x="5109417" y="2294483"/>
            <a:chExt cx="1854514" cy="3334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934961D-7AA5-B1B4-06E3-3391610B87FF}"/>
                </a:ext>
              </a:extLst>
            </p:cNvPr>
            <p:cNvSpPr/>
            <p:nvPr/>
          </p:nvSpPr>
          <p:spPr>
            <a:xfrm>
              <a:off x="5822156" y="5584698"/>
              <a:ext cx="490156" cy="44005"/>
            </a:xfrm>
            <a:custGeom>
              <a:avLst/>
              <a:gdLst>
                <a:gd name="connsiteX0" fmla="*/ 490156 w 490156"/>
                <a:gd name="connsiteY0" fmla="*/ 22003 h 44005"/>
                <a:gd name="connsiteX1" fmla="*/ 245078 w 490156"/>
                <a:gd name="connsiteY1" fmla="*/ 44006 h 44005"/>
                <a:gd name="connsiteX2" fmla="*/ 0 w 490156"/>
                <a:gd name="connsiteY2" fmla="*/ 22003 h 44005"/>
                <a:gd name="connsiteX3" fmla="*/ 245078 w 490156"/>
                <a:gd name="connsiteY3" fmla="*/ 0 h 44005"/>
                <a:gd name="connsiteX4" fmla="*/ 490156 w 490156"/>
                <a:gd name="connsiteY4" fmla="*/ 22003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156" h="44005">
                  <a:moveTo>
                    <a:pt x="490156" y="22003"/>
                  </a:moveTo>
                  <a:cubicBezTo>
                    <a:pt x="490156" y="34155"/>
                    <a:pt x="380431" y="44006"/>
                    <a:pt x="245078" y="44006"/>
                  </a:cubicBezTo>
                  <a:cubicBezTo>
                    <a:pt x="109725" y="44006"/>
                    <a:pt x="0" y="34155"/>
                    <a:pt x="0" y="22003"/>
                  </a:cubicBezTo>
                  <a:cubicBezTo>
                    <a:pt x="0" y="9851"/>
                    <a:pt x="109725" y="0"/>
                    <a:pt x="245078" y="0"/>
                  </a:cubicBezTo>
                  <a:cubicBezTo>
                    <a:pt x="380431" y="0"/>
                    <a:pt x="490156" y="9851"/>
                    <a:pt x="490156" y="220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D9131A-ABA3-71B0-C86C-5A9FFCFFB185}"/>
                </a:ext>
              </a:extLst>
            </p:cNvPr>
            <p:cNvSpPr/>
            <p:nvPr/>
          </p:nvSpPr>
          <p:spPr>
            <a:xfrm>
              <a:off x="5119289" y="3743069"/>
              <a:ext cx="1844642" cy="1790426"/>
            </a:xfrm>
            <a:custGeom>
              <a:avLst/>
              <a:gdLst>
                <a:gd name="connsiteX0" fmla="*/ 41451 w 1844642"/>
                <a:gd name="connsiteY0" fmla="*/ 46261 h 1790426"/>
                <a:gd name="connsiteX1" fmla="*/ 2113 w 1844642"/>
                <a:gd name="connsiteY1" fmla="*/ 153798 h 1790426"/>
                <a:gd name="connsiteX2" fmla="*/ 508272 w 1844642"/>
                <a:gd name="connsiteY2" fmla="*/ 1150494 h 1790426"/>
                <a:gd name="connsiteX3" fmla="*/ 946422 w 1844642"/>
                <a:gd name="connsiteY3" fmla="*/ 1787812 h 1790426"/>
                <a:gd name="connsiteX4" fmla="*/ 1510111 w 1844642"/>
                <a:gd name="connsiteY4" fmla="*/ 914655 h 1790426"/>
                <a:gd name="connsiteX5" fmla="*/ 1843486 w 1844642"/>
                <a:gd name="connsiteY5" fmla="*/ 140939 h 1790426"/>
                <a:gd name="connsiteX6" fmla="*/ 1748998 w 1844642"/>
                <a:gd name="connsiteY6" fmla="*/ 1875 h 17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642" h="1790426">
                  <a:moveTo>
                    <a:pt x="41451" y="46261"/>
                  </a:moveTo>
                  <a:cubicBezTo>
                    <a:pt x="41451" y="46261"/>
                    <a:pt x="-11032" y="69883"/>
                    <a:pt x="2113" y="153798"/>
                  </a:cubicBezTo>
                  <a:cubicBezTo>
                    <a:pt x="15257" y="237713"/>
                    <a:pt x="408640" y="783305"/>
                    <a:pt x="508272" y="1150494"/>
                  </a:cubicBezTo>
                  <a:cubicBezTo>
                    <a:pt x="607903" y="1517683"/>
                    <a:pt x="529322" y="1821912"/>
                    <a:pt x="946422" y="1787812"/>
                  </a:cubicBezTo>
                  <a:cubicBezTo>
                    <a:pt x="1363521" y="1753713"/>
                    <a:pt x="1418385" y="1284225"/>
                    <a:pt x="1510111" y="914655"/>
                  </a:cubicBezTo>
                  <a:cubicBezTo>
                    <a:pt x="1601837" y="545085"/>
                    <a:pt x="1830056" y="308770"/>
                    <a:pt x="1843486" y="140939"/>
                  </a:cubicBezTo>
                  <a:cubicBezTo>
                    <a:pt x="1856916" y="-26891"/>
                    <a:pt x="1748998" y="1875"/>
                    <a:pt x="1748998" y="187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8F503DA-C797-DC0A-7B15-5BA0658E2819}"/>
                </a:ext>
              </a:extLst>
            </p:cNvPr>
            <p:cNvSpPr/>
            <p:nvPr/>
          </p:nvSpPr>
          <p:spPr>
            <a:xfrm>
              <a:off x="5726620" y="4263866"/>
              <a:ext cx="300282" cy="1103550"/>
            </a:xfrm>
            <a:custGeom>
              <a:avLst/>
              <a:gdLst>
                <a:gd name="connsiteX0" fmla="*/ 1810 w 300282"/>
                <a:gd name="connsiteY0" fmla="*/ 18955 h 1103550"/>
                <a:gd name="connsiteX1" fmla="*/ 41148 w 300282"/>
                <a:gd name="connsiteY1" fmla="*/ 279083 h 1103550"/>
                <a:gd name="connsiteX2" fmla="*/ 29908 w 300282"/>
                <a:gd name="connsiteY2" fmla="*/ 512921 h 1103550"/>
                <a:gd name="connsiteX3" fmla="*/ 112300 w 300282"/>
                <a:gd name="connsiteY3" fmla="*/ 748760 h 1103550"/>
                <a:gd name="connsiteX4" fmla="*/ 132874 w 300282"/>
                <a:gd name="connsiteY4" fmla="*/ 844010 h 1103550"/>
                <a:gd name="connsiteX5" fmla="*/ 140303 w 300282"/>
                <a:gd name="connsiteY5" fmla="*/ 1051655 h 1103550"/>
                <a:gd name="connsiteX6" fmla="*/ 243268 w 300282"/>
                <a:gd name="connsiteY6" fmla="*/ 1102138 h 1103550"/>
                <a:gd name="connsiteX7" fmla="*/ 299371 w 300282"/>
                <a:gd name="connsiteY7" fmla="*/ 1017937 h 1103550"/>
                <a:gd name="connsiteX8" fmla="*/ 263842 w 300282"/>
                <a:gd name="connsiteY8" fmla="*/ 857060 h 1103550"/>
                <a:gd name="connsiteX9" fmla="*/ 233839 w 300282"/>
                <a:gd name="connsiteY9" fmla="*/ 729805 h 1103550"/>
                <a:gd name="connsiteX10" fmla="*/ 226409 w 300282"/>
                <a:gd name="connsiteY10" fmla="*/ 596455 h 1103550"/>
                <a:gd name="connsiteX11" fmla="*/ 211455 w 300282"/>
                <a:gd name="connsiteY11" fmla="*/ 356997 h 1103550"/>
                <a:gd name="connsiteX12" fmla="*/ 205835 w 300282"/>
                <a:gd name="connsiteY12" fmla="*/ 271272 h 1103550"/>
                <a:gd name="connsiteX13" fmla="*/ 273177 w 300282"/>
                <a:gd name="connsiteY13" fmla="*/ 20574 h 1103550"/>
                <a:gd name="connsiteX14" fmla="*/ 0 w 300282"/>
                <a:gd name="connsiteY14" fmla="*/ 0 h 110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282" h="1103550">
                  <a:moveTo>
                    <a:pt x="1810" y="18955"/>
                  </a:moveTo>
                  <a:cubicBezTo>
                    <a:pt x="1810" y="18955"/>
                    <a:pt x="39243" y="265938"/>
                    <a:pt x="41148" y="279083"/>
                  </a:cubicBezTo>
                  <a:cubicBezTo>
                    <a:pt x="43053" y="292227"/>
                    <a:pt x="3715" y="434340"/>
                    <a:pt x="29908" y="512921"/>
                  </a:cubicBezTo>
                  <a:cubicBezTo>
                    <a:pt x="56102" y="591503"/>
                    <a:pt x="95441" y="712946"/>
                    <a:pt x="112300" y="748760"/>
                  </a:cubicBezTo>
                  <a:cubicBezTo>
                    <a:pt x="129159" y="784574"/>
                    <a:pt x="131350" y="788003"/>
                    <a:pt x="132874" y="844010"/>
                  </a:cubicBezTo>
                  <a:cubicBezTo>
                    <a:pt x="134398" y="900017"/>
                    <a:pt x="119729" y="1014222"/>
                    <a:pt x="140303" y="1051655"/>
                  </a:cubicBezTo>
                  <a:cubicBezTo>
                    <a:pt x="160151" y="1088923"/>
                    <a:pt x="201652" y="1109270"/>
                    <a:pt x="243268" y="1102138"/>
                  </a:cubicBezTo>
                  <a:cubicBezTo>
                    <a:pt x="284417" y="1094708"/>
                    <a:pt x="304991" y="1064800"/>
                    <a:pt x="299371" y="1017937"/>
                  </a:cubicBezTo>
                  <a:cubicBezTo>
                    <a:pt x="293751" y="971074"/>
                    <a:pt x="275082" y="909447"/>
                    <a:pt x="263842" y="857060"/>
                  </a:cubicBezTo>
                  <a:cubicBezTo>
                    <a:pt x="252603" y="804672"/>
                    <a:pt x="241363" y="761810"/>
                    <a:pt x="233839" y="729805"/>
                  </a:cubicBezTo>
                  <a:cubicBezTo>
                    <a:pt x="226314" y="697802"/>
                    <a:pt x="228219" y="718566"/>
                    <a:pt x="226409" y="596455"/>
                  </a:cubicBezTo>
                  <a:cubicBezTo>
                    <a:pt x="224600" y="474345"/>
                    <a:pt x="216884" y="416909"/>
                    <a:pt x="211455" y="356997"/>
                  </a:cubicBezTo>
                  <a:cubicBezTo>
                    <a:pt x="206026" y="297085"/>
                    <a:pt x="207645" y="287750"/>
                    <a:pt x="205835" y="271272"/>
                  </a:cubicBezTo>
                  <a:cubicBezTo>
                    <a:pt x="204025" y="254794"/>
                    <a:pt x="273177" y="20574"/>
                    <a:pt x="273177" y="205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2EF0591-CD05-C356-6C57-F452733AF098}"/>
                </a:ext>
              </a:extLst>
            </p:cNvPr>
            <p:cNvSpPr/>
            <p:nvPr/>
          </p:nvSpPr>
          <p:spPr>
            <a:xfrm>
              <a:off x="5855737" y="4621053"/>
              <a:ext cx="170974" cy="746076"/>
            </a:xfrm>
            <a:custGeom>
              <a:avLst/>
              <a:gdLst>
                <a:gd name="connsiteX0" fmla="*/ 134726 w 170974"/>
                <a:gd name="connsiteY0" fmla="*/ 500063 h 746076"/>
                <a:gd name="connsiteX1" fmla="*/ 104722 w 170974"/>
                <a:gd name="connsiteY1" fmla="*/ 372809 h 746076"/>
                <a:gd name="connsiteX2" fmla="*/ 97293 w 170974"/>
                <a:gd name="connsiteY2" fmla="*/ 239459 h 746076"/>
                <a:gd name="connsiteX3" fmla="*/ 82338 w 170974"/>
                <a:gd name="connsiteY3" fmla="*/ 0 h 746076"/>
                <a:gd name="connsiteX4" fmla="*/ 3566 w 170974"/>
                <a:gd name="connsiteY4" fmla="*/ 481013 h 746076"/>
                <a:gd name="connsiteX5" fmla="*/ 3566 w 170974"/>
                <a:gd name="connsiteY5" fmla="*/ 486537 h 746076"/>
                <a:gd name="connsiteX6" fmla="*/ 10996 w 170974"/>
                <a:gd name="connsiteY6" fmla="*/ 694182 h 746076"/>
                <a:gd name="connsiteX7" fmla="*/ 113961 w 170974"/>
                <a:gd name="connsiteY7" fmla="*/ 744664 h 746076"/>
                <a:gd name="connsiteX8" fmla="*/ 170064 w 170974"/>
                <a:gd name="connsiteY8" fmla="*/ 660463 h 746076"/>
                <a:gd name="connsiteX9" fmla="*/ 134726 w 170974"/>
                <a:gd name="connsiteY9" fmla="*/ 500063 h 7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4" h="746076">
                  <a:moveTo>
                    <a:pt x="134726" y="500063"/>
                  </a:moveTo>
                  <a:cubicBezTo>
                    <a:pt x="123486" y="447675"/>
                    <a:pt x="112247" y="404813"/>
                    <a:pt x="104722" y="372809"/>
                  </a:cubicBezTo>
                  <a:cubicBezTo>
                    <a:pt x="97197" y="340805"/>
                    <a:pt x="99102" y="361569"/>
                    <a:pt x="97293" y="239459"/>
                  </a:cubicBezTo>
                  <a:cubicBezTo>
                    <a:pt x="95483" y="117348"/>
                    <a:pt x="87768" y="59912"/>
                    <a:pt x="82338" y="0"/>
                  </a:cubicBezTo>
                  <a:cubicBezTo>
                    <a:pt x="82338" y="0"/>
                    <a:pt x="56526" y="273272"/>
                    <a:pt x="3566" y="481013"/>
                  </a:cubicBezTo>
                  <a:cubicBezTo>
                    <a:pt x="3566" y="482822"/>
                    <a:pt x="3566" y="484537"/>
                    <a:pt x="3566" y="486537"/>
                  </a:cubicBezTo>
                  <a:cubicBezTo>
                    <a:pt x="5376" y="542639"/>
                    <a:pt x="-9578" y="656749"/>
                    <a:pt x="10996" y="694182"/>
                  </a:cubicBezTo>
                  <a:cubicBezTo>
                    <a:pt x="30844" y="731450"/>
                    <a:pt x="72345" y="751797"/>
                    <a:pt x="113961" y="744664"/>
                  </a:cubicBezTo>
                  <a:cubicBezTo>
                    <a:pt x="155109" y="737235"/>
                    <a:pt x="175683" y="707327"/>
                    <a:pt x="170064" y="660463"/>
                  </a:cubicBezTo>
                  <a:cubicBezTo>
                    <a:pt x="164444" y="613601"/>
                    <a:pt x="145965" y="552450"/>
                    <a:pt x="134726" y="500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A5A7F99-24F0-802C-E530-1BB029C4BD57}"/>
                </a:ext>
              </a:extLst>
            </p:cNvPr>
            <p:cNvSpPr/>
            <p:nvPr/>
          </p:nvSpPr>
          <p:spPr>
            <a:xfrm>
              <a:off x="5855303" y="4993862"/>
              <a:ext cx="171599" cy="373935"/>
            </a:xfrm>
            <a:custGeom>
              <a:avLst/>
              <a:gdLst>
                <a:gd name="connsiteX0" fmla="*/ 170688 w 171599"/>
                <a:gd name="connsiteY0" fmla="*/ 288131 h 373935"/>
                <a:gd name="connsiteX1" fmla="*/ 135160 w 171599"/>
                <a:gd name="connsiteY1" fmla="*/ 127254 h 373935"/>
                <a:gd name="connsiteX2" fmla="*/ 105156 w 171599"/>
                <a:gd name="connsiteY2" fmla="*/ 0 h 373935"/>
                <a:gd name="connsiteX3" fmla="*/ 71533 w 171599"/>
                <a:gd name="connsiteY3" fmla="*/ 61722 h 373935"/>
                <a:gd name="connsiteX4" fmla="*/ 0 w 171599"/>
                <a:gd name="connsiteY4" fmla="*/ 61722 h 373935"/>
                <a:gd name="connsiteX5" fmla="*/ 4191 w 171599"/>
                <a:gd name="connsiteY5" fmla="*/ 114395 h 373935"/>
                <a:gd name="connsiteX6" fmla="*/ 11620 w 171599"/>
                <a:gd name="connsiteY6" fmla="*/ 322040 h 373935"/>
                <a:gd name="connsiteX7" fmla="*/ 114586 w 171599"/>
                <a:gd name="connsiteY7" fmla="*/ 372523 h 373935"/>
                <a:gd name="connsiteX8" fmla="*/ 170688 w 171599"/>
                <a:gd name="connsiteY8" fmla="*/ 288131 h 3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99" h="373935">
                  <a:moveTo>
                    <a:pt x="170688" y="288131"/>
                  </a:moveTo>
                  <a:cubicBezTo>
                    <a:pt x="165068" y="241363"/>
                    <a:pt x="146399" y="179641"/>
                    <a:pt x="135160" y="127254"/>
                  </a:cubicBezTo>
                  <a:cubicBezTo>
                    <a:pt x="123920" y="74866"/>
                    <a:pt x="112681" y="32004"/>
                    <a:pt x="105156" y="0"/>
                  </a:cubicBezTo>
                  <a:cubicBezTo>
                    <a:pt x="105156" y="0"/>
                    <a:pt x="114681" y="35528"/>
                    <a:pt x="71533" y="61722"/>
                  </a:cubicBezTo>
                  <a:cubicBezTo>
                    <a:pt x="49987" y="76528"/>
                    <a:pt x="21546" y="76528"/>
                    <a:pt x="0" y="61722"/>
                  </a:cubicBezTo>
                  <a:cubicBezTo>
                    <a:pt x="2763" y="79144"/>
                    <a:pt x="4164" y="96755"/>
                    <a:pt x="4191" y="114395"/>
                  </a:cubicBezTo>
                  <a:cubicBezTo>
                    <a:pt x="6001" y="170497"/>
                    <a:pt x="-8954" y="284607"/>
                    <a:pt x="11620" y="322040"/>
                  </a:cubicBezTo>
                  <a:cubicBezTo>
                    <a:pt x="31468" y="359308"/>
                    <a:pt x="72969" y="379655"/>
                    <a:pt x="114586" y="372523"/>
                  </a:cubicBezTo>
                  <a:cubicBezTo>
                    <a:pt x="155734" y="364903"/>
                    <a:pt x="176308" y="334994"/>
                    <a:pt x="170688" y="2881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4906EB8-6B8F-A0C4-A157-BFC8944FF0B7}"/>
                </a:ext>
              </a:extLst>
            </p:cNvPr>
            <p:cNvSpPr/>
            <p:nvPr/>
          </p:nvSpPr>
          <p:spPr>
            <a:xfrm>
              <a:off x="5856313" y="5258561"/>
              <a:ext cx="170589" cy="109044"/>
            </a:xfrm>
            <a:custGeom>
              <a:avLst/>
              <a:gdLst>
                <a:gd name="connsiteX0" fmla="*/ 113576 w 170589"/>
                <a:gd name="connsiteY0" fmla="*/ 107633 h 109044"/>
                <a:gd name="connsiteX1" fmla="*/ 169678 w 170589"/>
                <a:gd name="connsiteY1" fmla="*/ 23432 h 109044"/>
                <a:gd name="connsiteX2" fmla="*/ 167963 w 170589"/>
                <a:gd name="connsiteY2" fmla="*/ 11716 h 109044"/>
                <a:gd name="connsiteX3" fmla="*/ 77952 w 170589"/>
                <a:gd name="connsiteY3" fmla="*/ 87059 h 109044"/>
                <a:gd name="connsiteX4" fmla="*/ 38 w 170589"/>
                <a:gd name="connsiteY4" fmla="*/ 0 h 109044"/>
                <a:gd name="connsiteX5" fmla="*/ 10610 w 170589"/>
                <a:gd name="connsiteY5" fmla="*/ 57150 h 109044"/>
                <a:gd name="connsiteX6" fmla="*/ 113576 w 170589"/>
                <a:gd name="connsiteY6" fmla="*/ 107632 h 10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89" h="109044">
                  <a:moveTo>
                    <a:pt x="113576" y="107633"/>
                  </a:moveTo>
                  <a:cubicBezTo>
                    <a:pt x="154724" y="100203"/>
                    <a:pt x="175298" y="70295"/>
                    <a:pt x="169678" y="23432"/>
                  </a:cubicBezTo>
                  <a:cubicBezTo>
                    <a:pt x="169202" y="19717"/>
                    <a:pt x="168535" y="15621"/>
                    <a:pt x="167963" y="11716"/>
                  </a:cubicBezTo>
                  <a:cubicBezTo>
                    <a:pt x="157391" y="63913"/>
                    <a:pt x="128244" y="95155"/>
                    <a:pt x="77952" y="87059"/>
                  </a:cubicBezTo>
                  <a:cubicBezTo>
                    <a:pt x="37947" y="80677"/>
                    <a:pt x="12134" y="29909"/>
                    <a:pt x="38" y="0"/>
                  </a:cubicBezTo>
                  <a:cubicBezTo>
                    <a:pt x="-413" y="19575"/>
                    <a:pt x="3187" y="39032"/>
                    <a:pt x="10610" y="57150"/>
                  </a:cubicBezTo>
                  <a:cubicBezTo>
                    <a:pt x="30458" y="94417"/>
                    <a:pt x="71959" y="114765"/>
                    <a:pt x="113576" y="1076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F9AF235-CABA-486A-3F6D-CE0B7647FBB4}"/>
                </a:ext>
              </a:extLst>
            </p:cNvPr>
            <p:cNvSpPr/>
            <p:nvPr/>
          </p:nvSpPr>
          <p:spPr>
            <a:xfrm>
              <a:off x="6136386" y="4516210"/>
              <a:ext cx="225942" cy="491828"/>
            </a:xfrm>
            <a:custGeom>
              <a:avLst/>
              <a:gdLst>
                <a:gd name="connsiteX0" fmla="*/ 0 w 225942"/>
                <a:gd name="connsiteY0" fmla="*/ 71601 h 491828"/>
                <a:gd name="connsiteX1" fmla="*/ 16859 w 225942"/>
                <a:gd name="connsiteY1" fmla="*/ 163327 h 491828"/>
                <a:gd name="connsiteX2" fmla="*/ 74867 w 225942"/>
                <a:gd name="connsiteY2" fmla="*/ 226954 h 491828"/>
                <a:gd name="connsiteX3" fmla="*/ 76676 w 225942"/>
                <a:gd name="connsiteY3" fmla="*/ 341254 h 491828"/>
                <a:gd name="connsiteX4" fmla="*/ 78486 w 225942"/>
                <a:gd name="connsiteY4" fmla="*/ 474604 h 491828"/>
                <a:gd name="connsiteX5" fmla="*/ 192786 w 225942"/>
                <a:gd name="connsiteY5" fmla="*/ 410882 h 491828"/>
                <a:gd name="connsiteX6" fmla="*/ 205645 w 225942"/>
                <a:gd name="connsiteY6" fmla="*/ 281818 h 491828"/>
                <a:gd name="connsiteX7" fmla="*/ 198120 w 225942"/>
                <a:gd name="connsiteY7" fmla="*/ 199427 h 491828"/>
                <a:gd name="connsiteX8" fmla="*/ 218694 w 225942"/>
                <a:gd name="connsiteY8" fmla="*/ 61028 h 491828"/>
                <a:gd name="connsiteX9" fmla="*/ 151352 w 225942"/>
                <a:gd name="connsiteY9" fmla="*/ 3021 h 491828"/>
                <a:gd name="connsiteX10" fmla="*/ 0 w 225942"/>
                <a:gd name="connsiteY10" fmla="*/ 71601 h 4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942" h="491828">
                  <a:moveTo>
                    <a:pt x="0" y="71601"/>
                  </a:moveTo>
                  <a:cubicBezTo>
                    <a:pt x="0" y="71601"/>
                    <a:pt x="3715" y="137133"/>
                    <a:pt x="16859" y="163327"/>
                  </a:cubicBezTo>
                  <a:cubicBezTo>
                    <a:pt x="30004" y="189521"/>
                    <a:pt x="58007" y="193235"/>
                    <a:pt x="74867" y="226954"/>
                  </a:cubicBezTo>
                  <a:cubicBezTo>
                    <a:pt x="91726" y="260673"/>
                    <a:pt x="97250" y="270007"/>
                    <a:pt x="76676" y="341254"/>
                  </a:cubicBezTo>
                  <a:cubicBezTo>
                    <a:pt x="65818" y="379354"/>
                    <a:pt x="44672" y="442219"/>
                    <a:pt x="78486" y="474604"/>
                  </a:cubicBezTo>
                  <a:cubicBezTo>
                    <a:pt x="130683" y="524134"/>
                    <a:pt x="174879" y="455554"/>
                    <a:pt x="192786" y="410882"/>
                  </a:cubicBezTo>
                  <a:cubicBezTo>
                    <a:pt x="209931" y="369162"/>
                    <a:pt x="210693" y="326014"/>
                    <a:pt x="205645" y="281818"/>
                  </a:cubicBezTo>
                  <a:cubicBezTo>
                    <a:pt x="198120" y="216286"/>
                    <a:pt x="198120" y="210666"/>
                    <a:pt x="198120" y="199427"/>
                  </a:cubicBezTo>
                  <a:cubicBezTo>
                    <a:pt x="198120" y="188187"/>
                    <a:pt x="243078" y="124560"/>
                    <a:pt x="218694" y="61028"/>
                  </a:cubicBezTo>
                  <a:cubicBezTo>
                    <a:pt x="194310" y="-2503"/>
                    <a:pt x="151352" y="3021"/>
                    <a:pt x="151352" y="3021"/>
                  </a:cubicBezTo>
                  <a:cubicBezTo>
                    <a:pt x="151352" y="3021"/>
                    <a:pt x="20574" y="-21934"/>
                    <a:pt x="0" y="716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E141F45-EB0F-BE35-C82E-642E8FFF6FFB}"/>
                </a:ext>
              </a:extLst>
            </p:cNvPr>
            <p:cNvSpPr/>
            <p:nvPr/>
          </p:nvSpPr>
          <p:spPr>
            <a:xfrm>
              <a:off x="6083998" y="4303394"/>
              <a:ext cx="269176" cy="351673"/>
            </a:xfrm>
            <a:custGeom>
              <a:avLst/>
              <a:gdLst>
                <a:gd name="connsiteX0" fmla="*/ 0 w 269176"/>
                <a:gd name="connsiteY0" fmla="*/ 0 h 351673"/>
                <a:gd name="connsiteX1" fmla="*/ 39243 w 269176"/>
                <a:gd name="connsiteY1" fmla="*/ 291941 h 351673"/>
                <a:gd name="connsiteX2" fmla="*/ 183356 w 269176"/>
                <a:gd name="connsiteY2" fmla="*/ 344329 h 351673"/>
                <a:gd name="connsiteX3" fmla="*/ 248888 w 269176"/>
                <a:gd name="connsiteY3" fmla="*/ 155353 h 351673"/>
                <a:gd name="connsiteX4" fmla="*/ 269176 w 269176"/>
                <a:gd name="connsiteY4" fmla="*/ 9430 h 35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76" h="351673">
                  <a:moveTo>
                    <a:pt x="0" y="0"/>
                  </a:moveTo>
                  <a:cubicBezTo>
                    <a:pt x="0" y="0"/>
                    <a:pt x="13049" y="243269"/>
                    <a:pt x="39243" y="291941"/>
                  </a:cubicBezTo>
                  <a:cubicBezTo>
                    <a:pt x="65437" y="340614"/>
                    <a:pt x="151543" y="364903"/>
                    <a:pt x="183356" y="344329"/>
                  </a:cubicBezTo>
                  <a:cubicBezTo>
                    <a:pt x="215170" y="323755"/>
                    <a:pt x="239459" y="217075"/>
                    <a:pt x="248888" y="155353"/>
                  </a:cubicBezTo>
                  <a:cubicBezTo>
                    <a:pt x="258318" y="93631"/>
                    <a:pt x="269176" y="9430"/>
                    <a:pt x="269176" y="94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115F5A3-06A3-A0BE-BC7C-B259B5497D41}"/>
                </a:ext>
              </a:extLst>
            </p:cNvPr>
            <p:cNvSpPr/>
            <p:nvPr/>
          </p:nvSpPr>
          <p:spPr>
            <a:xfrm>
              <a:off x="5647951" y="3624262"/>
              <a:ext cx="768729" cy="724440"/>
            </a:xfrm>
            <a:custGeom>
              <a:avLst/>
              <a:gdLst>
                <a:gd name="connsiteX0" fmla="*/ 95623 w 768729"/>
                <a:gd name="connsiteY0" fmla="*/ 0 h 724440"/>
                <a:gd name="connsiteX1" fmla="*/ 35711 w 768729"/>
                <a:gd name="connsiteY1" fmla="*/ 327374 h 724440"/>
                <a:gd name="connsiteX2" fmla="*/ 5802 w 768729"/>
                <a:gd name="connsiteY2" fmla="*/ 613696 h 724440"/>
                <a:gd name="connsiteX3" fmla="*/ 183 w 768729"/>
                <a:gd name="connsiteY3" fmla="*/ 686657 h 724440"/>
                <a:gd name="connsiteX4" fmla="*/ 170394 w 768729"/>
                <a:gd name="connsiteY4" fmla="*/ 692277 h 724440"/>
                <a:gd name="connsiteX5" fmla="*/ 342606 w 768729"/>
                <a:gd name="connsiteY5" fmla="*/ 714756 h 724440"/>
                <a:gd name="connsiteX6" fmla="*/ 366895 w 768729"/>
                <a:gd name="connsiteY6" fmla="*/ 714756 h 724440"/>
                <a:gd name="connsiteX7" fmla="*/ 391184 w 768729"/>
                <a:gd name="connsiteY7" fmla="*/ 692277 h 724440"/>
                <a:gd name="connsiteX8" fmla="*/ 387469 w 768729"/>
                <a:gd name="connsiteY8" fmla="*/ 714756 h 724440"/>
                <a:gd name="connsiteX9" fmla="*/ 479195 w 768729"/>
                <a:gd name="connsiteY9" fmla="*/ 718471 h 724440"/>
                <a:gd name="connsiteX10" fmla="*/ 692460 w 768729"/>
                <a:gd name="connsiteY10" fmla="*/ 710946 h 724440"/>
                <a:gd name="connsiteX11" fmla="*/ 765421 w 768729"/>
                <a:gd name="connsiteY11" fmla="*/ 705326 h 724440"/>
                <a:gd name="connsiteX12" fmla="*/ 746371 w 768729"/>
                <a:gd name="connsiteY12" fmla="*/ 415385 h 724440"/>
                <a:gd name="connsiteX13" fmla="*/ 680839 w 768729"/>
                <a:gd name="connsiteY13" fmla="*/ 91535 h 724440"/>
                <a:gd name="connsiteX14" fmla="*/ 647216 w 768729"/>
                <a:gd name="connsiteY14" fmla="*/ 29813 h 724440"/>
                <a:gd name="connsiteX15" fmla="*/ 291648 w 768729"/>
                <a:gd name="connsiteY15" fmla="*/ 41053 h 724440"/>
                <a:gd name="connsiteX16" fmla="*/ 108291 w 768729"/>
                <a:gd name="connsiteY16" fmla="*/ 5429 h 7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729" h="724440">
                  <a:moveTo>
                    <a:pt x="95623" y="0"/>
                  </a:moveTo>
                  <a:cubicBezTo>
                    <a:pt x="95623" y="0"/>
                    <a:pt x="39426" y="233839"/>
                    <a:pt x="35711" y="327374"/>
                  </a:cubicBezTo>
                  <a:cubicBezTo>
                    <a:pt x="31996" y="420910"/>
                    <a:pt x="13232" y="574357"/>
                    <a:pt x="5802" y="613696"/>
                  </a:cubicBezTo>
                  <a:cubicBezTo>
                    <a:pt x="1257" y="637736"/>
                    <a:pt x="-627" y="662204"/>
                    <a:pt x="183" y="686657"/>
                  </a:cubicBezTo>
                  <a:cubicBezTo>
                    <a:pt x="183" y="686657"/>
                    <a:pt x="35711" y="673608"/>
                    <a:pt x="170394" y="692277"/>
                  </a:cubicBezTo>
                  <a:cubicBezTo>
                    <a:pt x="305078" y="710946"/>
                    <a:pt x="318222" y="714756"/>
                    <a:pt x="342606" y="714756"/>
                  </a:cubicBezTo>
                  <a:lnTo>
                    <a:pt x="366895" y="714756"/>
                  </a:lnTo>
                  <a:lnTo>
                    <a:pt x="391184" y="692277"/>
                  </a:lnTo>
                  <a:lnTo>
                    <a:pt x="387469" y="714756"/>
                  </a:lnTo>
                  <a:cubicBezTo>
                    <a:pt x="387469" y="714756"/>
                    <a:pt x="348226" y="733806"/>
                    <a:pt x="479195" y="718471"/>
                  </a:cubicBezTo>
                  <a:cubicBezTo>
                    <a:pt x="610163" y="703136"/>
                    <a:pt x="651312" y="712851"/>
                    <a:pt x="692460" y="710946"/>
                  </a:cubicBezTo>
                  <a:cubicBezTo>
                    <a:pt x="733608" y="709041"/>
                    <a:pt x="765421" y="705326"/>
                    <a:pt x="765421" y="705326"/>
                  </a:cubicBezTo>
                  <a:cubicBezTo>
                    <a:pt x="765421" y="705326"/>
                    <a:pt x="780471" y="581501"/>
                    <a:pt x="746371" y="415385"/>
                  </a:cubicBezTo>
                  <a:cubicBezTo>
                    <a:pt x="712271" y="249269"/>
                    <a:pt x="714558" y="153353"/>
                    <a:pt x="680839" y="91535"/>
                  </a:cubicBezTo>
                  <a:lnTo>
                    <a:pt x="647216" y="29813"/>
                  </a:lnTo>
                  <a:cubicBezTo>
                    <a:pt x="647216" y="29813"/>
                    <a:pt x="387088" y="42863"/>
                    <a:pt x="291648" y="41053"/>
                  </a:cubicBezTo>
                  <a:cubicBezTo>
                    <a:pt x="229071" y="38590"/>
                    <a:pt x="167238" y="26577"/>
                    <a:pt x="108291" y="5429"/>
                  </a:cubicBezTo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993891-A936-1DA6-7A19-E1951E47B8D2}"/>
                </a:ext>
              </a:extLst>
            </p:cNvPr>
            <p:cNvSpPr/>
            <p:nvPr/>
          </p:nvSpPr>
          <p:spPr>
            <a:xfrm>
              <a:off x="5109417" y="3612927"/>
              <a:ext cx="208866" cy="214599"/>
            </a:xfrm>
            <a:custGeom>
              <a:avLst/>
              <a:gdLst>
                <a:gd name="connsiteX0" fmla="*/ 174481 w 208866"/>
                <a:gd name="connsiteY0" fmla="*/ 0 h 214599"/>
                <a:gd name="connsiteX1" fmla="*/ 132381 w 208866"/>
                <a:gd name="connsiteY1" fmla="*/ 36386 h 214599"/>
                <a:gd name="connsiteX2" fmla="*/ 57705 w 208866"/>
                <a:gd name="connsiteY2" fmla="*/ 78486 h 214599"/>
                <a:gd name="connsiteX3" fmla="*/ 27034 w 208866"/>
                <a:gd name="connsiteY3" fmla="*/ 141732 h 214599"/>
                <a:gd name="connsiteX4" fmla="*/ 2174 w 208866"/>
                <a:gd name="connsiteY4" fmla="*/ 158972 h 214599"/>
                <a:gd name="connsiteX5" fmla="*/ 30749 w 208866"/>
                <a:gd name="connsiteY5" fmla="*/ 166592 h 214599"/>
                <a:gd name="connsiteX6" fmla="*/ 44179 w 208866"/>
                <a:gd name="connsiteY6" fmla="*/ 212503 h 214599"/>
                <a:gd name="connsiteX7" fmla="*/ 109330 w 208866"/>
                <a:gd name="connsiteY7" fmla="*/ 189547 h 214599"/>
                <a:gd name="connsiteX8" fmla="*/ 160956 w 208866"/>
                <a:gd name="connsiteY8" fmla="*/ 153162 h 214599"/>
                <a:gd name="connsiteX9" fmla="*/ 182006 w 208866"/>
                <a:gd name="connsiteY9" fmla="*/ 78486 h 214599"/>
                <a:gd name="connsiteX10" fmla="*/ 208866 w 208866"/>
                <a:gd name="connsiteY10" fmla="*/ 53626 h 2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866" h="214599">
                  <a:moveTo>
                    <a:pt x="174481" y="0"/>
                  </a:moveTo>
                  <a:lnTo>
                    <a:pt x="132381" y="36386"/>
                  </a:lnTo>
                  <a:cubicBezTo>
                    <a:pt x="132381" y="36386"/>
                    <a:pt x="69135" y="59341"/>
                    <a:pt x="57705" y="78486"/>
                  </a:cubicBezTo>
                  <a:cubicBezTo>
                    <a:pt x="46275" y="97631"/>
                    <a:pt x="36654" y="137827"/>
                    <a:pt x="27034" y="141732"/>
                  </a:cubicBezTo>
                  <a:cubicBezTo>
                    <a:pt x="17414" y="145637"/>
                    <a:pt x="-7446" y="147447"/>
                    <a:pt x="2174" y="158972"/>
                  </a:cubicBezTo>
                  <a:cubicBezTo>
                    <a:pt x="11794" y="170497"/>
                    <a:pt x="30749" y="166592"/>
                    <a:pt x="30749" y="166592"/>
                  </a:cubicBezTo>
                  <a:cubicBezTo>
                    <a:pt x="30749" y="166592"/>
                    <a:pt x="38464" y="204692"/>
                    <a:pt x="44179" y="212503"/>
                  </a:cubicBezTo>
                  <a:cubicBezTo>
                    <a:pt x="49894" y="220313"/>
                    <a:pt x="70944" y="204883"/>
                    <a:pt x="109330" y="189547"/>
                  </a:cubicBezTo>
                  <a:cubicBezTo>
                    <a:pt x="147716" y="174212"/>
                    <a:pt x="153336" y="180022"/>
                    <a:pt x="160956" y="153162"/>
                  </a:cubicBezTo>
                  <a:cubicBezTo>
                    <a:pt x="168576" y="126302"/>
                    <a:pt x="182006" y="78486"/>
                    <a:pt x="182006" y="78486"/>
                  </a:cubicBezTo>
                  <a:lnTo>
                    <a:pt x="208866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28C9B01-9082-D2F7-C5C9-45244B52D167}"/>
                </a:ext>
              </a:extLst>
            </p:cNvPr>
            <p:cNvSpPr/>
            <p:nvPr/>
          </p:nvSpPr>
          <p:spPr>
            <a:xfrm>
              <a:off x="5253608" y="3612927"/>
              <a:ext cx="64484" cy="79533"/>
            </a:xfrm>
            <a:custGeom>
              <a:avLst/>
              <a:gdLst>
                <a:gd name="connsiteX0" fmla="*/ 30290 w 64484"/>
                <a:gd name="connsiteY0" fmla="*/ 0 h 79533"/>
                <a:gd name="connsiteX1" fmla="*/ 0 w 64484"/>
                <a:gd name="connsiteY1" fmla="*/ 26194 h 79533"/>
                <a:gd name="connsiteX2" fmla="*/ 37624 w 64484"/>
                <a:gd name="connsiteY2" fmla="*/ 79534 h 79533"/>
                <a:gd name="connsiteX3" fmla="*/ 37624 w 64484"/>
                <a:gd name="connsiteY3" fmla="*/ 78486 h 79533"/>
                <a:gd name="connsiteX4" fmla="*/ 64484 w 64484"/>
                <a:gd name="connsiteY4" fmla="*/ 53626 h 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4" h="79533">
                  <a:moveTo>
                    <a:pt x="30290" y="0"/>
                  </a:moveTo>
                  <a:lnTo>
                    <a:pt x="0" y="26194"/>
                  </a:lnTo>
                  <a:lnTo>
                    <a:pt x="37624" y="79534"/>
                  </a:lnTo>
                  <a:lnTo>
                    <a:pt x="37624" y="78486"/>
                  </a:lnTo>
                  <a:lnTo>
                    <a:pt x="64484" y="536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BC3EC96-CC30-CB04-85A7-906708D05FBD}"/>
                </a:ext>
              </a:extLst>
            </p:cNvPr>
            <p:cNvSpPr/>
            <p:nvPr/>
          </p:nvSpPr>
          <p:spPr>
            <a:xfrm>
              <a:off x="5140261" y="3735213"/>
              <a:ext cx="116490" cy="44306"/>
            </a:xfrm>
            <a:custGeom>
              <a:avLst/>
              <a:gdLst>
                <a:gd name="connsiteX0" fmla="*/ 0 w 116490"/>
                <a:gd name="connsiteY0" fmla="*/ 44307 h 44306"/>
                <a:gd name="connsiteX1" fmla="*/ 85725 w 116490"/>
                <a:gd name="connsiteY1" fmla="*/ 1254 h 44306"/>
                <a:gd name="connsiteX2" fmla="*/ 100965 w 116490"/>
                <a:gd name="connsiteY2" fmla="*/ 5826 h 44306"/>
                <a:gd name="connsiteX3" fmla="*/ 116491 w 116490"/>
                <a:gd name="connsiteY3" fmla="*/ 42402 h 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90" h="44306">
                  <a:moveTo>
                    <a:pt x="0" y="44307"/>
                  </a:moveTo>
                  <a:lnTo>
                    <a:pt x="85725" y="1254"/>
                  </a:lnTo>
                  <a:cubicBezTo>
                    <a:pt x="91211" y="-1536"/>
                    <a:pt x="97920" y="477"/>
                    <a:pt x="100965" y="5826"/>
                  </a:cubicBezTo>
                  <a:cubicBezTo>
                    <a:pt x="107812" y="17239"/>
                    <a:pt x="113037" y="29549"/>
                    <a:pt x="116491" y="4240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DC5C281-6E77-6C0B-DF8E-CFD3C2E8F231}"/>
                </a:ext>
              </a:extLst>
            </p:cNvPr>
            <p:cNvSpPr/>
            <p:nvPr/>
          </p:nvSpPr>
          <p:spPr>
            <a:xfrm>
              <a:off x="5241512" y="3723868"/>
              <a:ext cx="40064" cy="39935"/>
            </a:xfrm>
            <a:custGeom>
              <a:avLst/>
              <a:gdLst>
                <a:gd name="connsiteX0" fmla="*/ 0 w 40064"/>
                <a:gd name="connsiteY0" fmla="*/ 8789 h 39935"/>
                <a:gd name="connsiteX1" fmla="*/ 14097 w 40064"/>
                <a:gd name="connsiteY1" fmla="*/ 1740 h 39935"/>
                <a:gd name="connsiteX2" fmla="*/ 37024 w 40064"/>
                <a:gd name="connsiteY2" fmla="*/ 9631 h 39935"/>
                <a:gd name="connsiteX3" fmla="*/ 37719 w 40064"/>
                <a:gd name="connsiteY3" fmla="*/ 11265 h 39935"/>
                <a:gd name="connsiteX4" fmla="*/ 38957 w 40064"/>
                <a:gd name="connsiteY4" fmla="*/ 14504 h 39935"/>
                <a:gd name="connsiteX5" fmla="*/ 28963 w 40064"/>
                <a:gd name="connsiteY5" fmla="*/ 36595 h 39935"/>
                <a:gd name="connsiteX6" fmla="*/ 27813 w 40064"/>
                <a:gd name="connsiteY6" fmla="*/ 36982 h 39935"/>
                <a:gd name="connsiteX7" fmla="*/ 17621 w 40064"/>
                <a:gd name="connsiteY7" fmla="*/ 39935 h 3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64" h="39935">
                  <a:moveTo>
                    <a:pt x="0" y="8789"/>
                  </a:moveTo>
                  <a:lnTo>
                    <a:pt x="14097" y="1740"/>
                  </a:lnTo>
                  <a:cubicBezTo>
                    <a:pt x="22607" y="-2412"/>
                    <a:pt x="32872" y="1121"/>
                    <a:pt x="37024" y="9631"/>
                  </a:cubicBezTo>
                  <a:cubicBezTo>
                    <a:pt x="37284" y="10163"/>
                    <a:pt x="37516" y="10709"/>
                    <a:pt x="37719" y="11265"/>
                  </a:cubicBezTo>
                  <a:lnTo>
                    <a:pt x="38957" y="14504"/>
                  </a:lnTo>
                  <a:cubicBezTo>
                    <a:pt x="42298" y="23364"/>
                    <a:pt x="37823" y="33254"/>
                    <a:pt x="28963" y="36595"/>
                  </a:cubicBezTo>
                  <a:cubicBezTo>
                    <a:pt x="28585" y="36737"/>
                    <a:pt x="28201" y="36867"/>
                    <a:pt x="27813" y="36982"/>
                  </a:cubicBezTo>
                  <a:lnTo>
                    <a:pt x="17621" y="3993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B0F5200-2F44-B535-7A43-22828E7DFE77}"/>
                </a:ext>
              </a:extLst>
            </p:cNvPr>
            <p:cNvSpPr/>
            <p:nvPr/>
          </p:nvSpPr>
          <p:spPr>
            <a:xfrm>
              <a:off x="5226367" y="3708939"/>
              <a:ext cx="11049" cy="27527"/>
            </a:xfrm>
            <a:custGeom>
              <a:avLst/>
              <a:gdLst>
                <a:gd name="connsiteX0" fmla="*/ 0 w 11049"/>
                <a:gd name="connsiteY0" fmla="*/ 27527 h 27527"/>
                <a:gd name="connsiteX1" fmla="*/ 11049 w 11049"/>
                <a:gd name="connsiteY1" fmla="*/ 0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" h="27527">
                  <a:moveTo>
                    <a:pt x="0" y="27527"/>
                  </a:moveTo>
                  <a:cubicBezTo>
                    <a:pt x="0" y="27527"/>
                    <a:pt x="11049" y="21622"/>
                    <a:pt x="11049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3793EB0-DEB2-E028-6C96-969796FF0E78}"/>
                </a:ext>
              </a:extLst>
            </p:cNvPr>
            <p:cNvSpPr/>
            <p:nvPr/>
          </p:nvSpPr>
          <p:spPr>
            <a:xfrm>
              <a:off x="6725983" y="3597211"/>
              <a:ext cx="222952" cy="190768"/>
            </a:xfrm>
            <a:custGeom>
              <a:avLst/>
              <a:gdLst>
                <a:gd name="connsiteX0" fmla="*/ 25146 w 222952"/>
                <a:gd name="connsiteY0" fmla="*/ 0 h 190768"/>
                <a:gd name="connsiteX1" fmla="*/ 72771 w 222952"/>
                <a:gd name="connsiteY1" fmla="*/ 28575 h 190768"/>
                <a:gd name="connsiteX2" fmla="*/ 153448 w 222952"/>
                <a:gd name="connsiteY2" fmla="*/ 57721 h 190768"/>
                <a:gd name="connsiteX3" fmla="*/ 194215 w 222952"/>
                <a:gd name="connsiteY3" fmla="*/ 114871 h 190768"/>
                <a:gd name="connsiteX4" fmla="*/ 221551 w 222952"/>
                <a:gd name="connsiteY4" fmla="*/ 127730 h 190768"/>
                <a:gd name="connsiteX5" fmla="*/ 194596 w 222952"/>
                <a:gd name="connsiteY5" fmla="*/ 140113 h 190768"/>
                <a:gd name="connsiteX6" fmla="*/ 188976 w 222952"/>
                <a:gd name="connsiteY6" fmla="*/ 187738 h 190768"/>
                <a:gd name="connsiteX7" fmla="*/ 120967 w 222952"/>
                <a:gd name="connsiteY7" fmla="*/ 175927 h 190768"/>
                <a:gd name="connsiteX8" fmla="*/ 63817 w 222952"/>
                <a:gd name="connsiteY8" fmla="*/ 148685 h 190768"/>
                <a:gd name="connsiteX9" fmla="*/ 30575 w 222952"/>
                <a:gd name="connsiteY9" fmla="*/ 78486 h 190768"/>
                <a:gd name="connsiteX10" fmla="*/ 0 w 222952"/>
                <a:gd name="connsiteY10" fmla="*/ 58483 h 19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952" h="190768">
                  <a:moveTo>
                    <a:pt x="25146" y="0"/>
                  </a:moveTo>
                  <a:lnTo>
                    <a:pt x="72771" y="28575"/>
                  </a:lnTo>
                  <a:cubicBezTo>
                    <a:pt x="72771" y="28575"/>
                    <a:pt x="138874" y="40672"/>
                    <a:pt x="153448" y="57721"/>
                  </a:cubicBezTo>
                  <a:cubicBezTo>
                    <a:pt x="168021" y="74771"/>
                    <a:pt x="184118" y="112681"/>
                    <a:pt x="194215" y="114871"/>
                  </a:cubicBezTo>
                  <a:cubicBezTo>
                    <a:pt x="204311" y="117062"/>
                    <a:pt x="229076" y="114871"/>
                    <a:pt x="221551" y="127730"/>
                  </a:cubicBezTo>
                  <a:cubicBezTo>
                    <a:pt x="214026" y="140589"/>
                    <a:pt x="194596" y="140113"/>
                    <a:pt x="194596" y="140113"/>
                  </a:cubicBezTo>
                  <a:cubicBezTo>
                    <a:pt x="194596" y="140113"/>
                    <a:pt x="193357" y="179070"/>
                    <a:pt x="188976" y="187738"/>
                  </a:cubicBezTo>
                  <a:cubicBezTo>
                    <a:pt x="184594" y="196405"/>
                    <a:pt x="161258" y="184595"/>
                    <a:pt x="120967" y="175927"/>
                  </a:cubicBezTo>
                  <a:cubicBezTo>
                    <a:pt x="80676" y="167259"/>
                    <a:pt x="75914" y="173831"/>
                    <a:pt x="63817" y="148685"/>
                  </a:cubicBezTo>
                  <a:cubicBezTo>
                    <a:pt x="51721" y="123539"/>
                    <a:pt x="30575" y="78486"/>
                    <a:pt x="30575" y="78486"/>
                  </a:cubicBezTo>
                  <a:lnTo>
                    <a:pt x="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5AEF606-D294-03F5-3C6B-B9AF7D48122A}"/>
                </a:ext>
              </a:extLst>
            </p:cNvPr>
            <p:cNvSpPr/>
            <p:nvPr/>
          </p:nvSpPr>
          <p:spPr>
            <a:xfrm>
              <a:off x="6725792" y="3597211"/>
              <a:ext cx="59626" cy="79724"/>
            </a:xfrm>
            <a:custGeom>
              <a:avLst/>
              <a:gdLst>
                <a:gd name="connsiteX0" fmla="*/ 25337 w 59626"/>
                <a:gd name="connsiteY0" fmla="*/ 0 h 79724"/>
                <a:gd name="connsiteX1" fmla="*/ 59627 w 59626"/>
                <a:gd name="connsiteY1" fmla="*/ 20764 h 79724"/>
                <a:gd name="connsiteX2" fmla="*/ 31052 w 59626"/>
                <a:gd name="connsiteY2" fmla="*/ 79724 h 79724"/>
                <a:gd name="connsiteX3" fmla="*/ 30575 w 59626"/>
                <a:gd name="connsiteY3" fmla="*/ 78677 h 79724"/>
                <a:gd name="connsiteX4" fmla="*/ 0 w 59626"/>
                <a:gd name="connsiteY4" fmla="*/ 58674 h 7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6" h="79724">
                  <a:moveTo>
                    <a:pt x="25337" y="0"/>
                  </a:moveTo>
                  <a:lnTo>
                    <a:pt x="59627" y="20764"/>
                  </a:lnTo>
                  <a:lnTo>
                    <a:pt x="31052" y="79724"/>
                  </a:lnTo>
                  <a:lnTo>
                    <a:pt x="30575" y="78677"/>
                  </a:lnTo>
                  <a:lnTo>
                    <a:pt x="0" y="586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27E3D87-8BBB-8B5E-A607-FB7E0FC27D51}"/>
                </a:ext>
              </a:extLst>
            </p:cNvPr>
            <p:cNvSpPr/>
            <p:nvPr/>
          </p:nvSpPr>
          <p:spPr>
            <a:xfrm>
              <a:off x="6804659" y="3708533"/>
              <a:ext cx="115919" cy="46221"/>
            </a:xfrm>
            <a:custGeom>
              <a:avLst/>
              <a:gdLst>
                <a:gd name="connsiteX0" fmla="*/ 115919 w 115919"/>
                <a:gd name="connsiteY0" fmla="*/ 29077 h 46221"/>
                <a:gd name="connsiteX1" fmla="*/ 23813 w 115919"/>
                <a:gd name="connsiteY1" fmla="*/ 502 h 46221"/>
                <a:gd name="connsiteX2" fmla="*/ 9525 w 115919"/>
                <a:gd name="connsiteY2" fmla="*/ 7645 h 46221"/>
                <a:gd name="connsiteX3" fmla="*/ 0 w 115919"/>
                <a:gd name="connsiteY3" fmla="*/ 46221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" h="46221">
                  <a:moveTo>
                    <a:pt x="115919" y="29077"/>
                  </a:moveTo>
                  <a:lnTo>
                    <a:pt x="23813" y="502"/>
                  </a:lnTo>
                  <a:cubicBezTo>
                    <a:pt x="17909" y="-1287"/>
                    <a:pt x="11636" y="1849"/>
                    <a:pt x="9525" y="7645"/>
                  </a:cubicBezTo>
                  <a:cubicBezTo>
                    <a:pt x="4569" y="19998"/>
                    <a:pt x="1363" y="32982"/>
                    <a:pt x="0" y="46221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CCBF38D8-700A-B1DE-4237-2CF67868424B}"/>
                </a:ext>
              </a:extLst>
            </p:cNvPr>
            <p:cNvSpPr/>
            <p:nvPr/>
          </p:nvSpPr>
          <p:spPr>
            <a:xfrm>
              <a:off x="6775100" y="3702924"/>
              <a:ext cx="37751" cy="38780"/>
            </a:xfrm>
            <a:custGeom>
              <a:avLst/>
              <a:gdLst>
                <a:gd name="connsiteX0" fmla="*/ 37751 w 37751"/>
                <a:gd name="connsiteY0" fmla="*/ 5348 h 38780"/>
                <a:gd name="connsiteX1" fmla="*/ 22797 w 37751"/>
                <a:gd name="connsiteY1" fmla="*/ 776 h 38780"/>
                <a:gd name="connsiteX2" fmla="*/ 1448 w 37751"/>
                <a:gd name="connsiteY2" fmla="*/ 11983 h 38780"/>
                <a:gd name="connsiteX3" fmla="*/ 984 w 37751"/>
                <a:gd name="connsiteY3" fmla="*/ 13825 h 38780"/>
                <a:gd name="connsiteX4" fmla="*/ 318 w 37751"/>
                <a:gd name="connsiteY4" fmla="*/ 17255 h 38780"/>
                <a:gd name="connsiteX5" fmla="*/ 13880 w 37751"/>
                <a:gd name="connsiteY5" fmla="*/ 37353 h 38780"/>
                <a:gd name="connsiteX6" fmla="*/ 15081 w 37751"/>
                <a:gd name="connsiteY6" fmla="*/ 37543 h 38780"/>
                <a:gd name="connsiteX7" fmla="*/ 25654 w 37751"/>
                <a:gd name="connsiteY7" fmla="*/ 38781 h 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1" h="38780">
                  <a:moveTo>
                    <a:pt x="37751" y="5348"/>
                  </a:moveTo>
                  <a:lnTo>
                    <a:pt x="22797" y="776"/>
                  </a:lnTo>
                  <a:cubicBezTo>
                    <a:pt x="13807" y="-2025"/>
                    <a:pt x="4248" y="2993"/>
                    <a:pt x="1448" y="11983"/>
                  </a:cubicBezTo>
                  <a:cubicBezTo>
                    <a:pt x="1259" y="12588"/>
                    <a:pt x="1104" y="13203"/>
                    <a:pt x="984" y="13825"/>
                  </a:cubicBezTo>
                  <a:lnTo>
                    <a:pt x="318" y="17255"/>
                  </a:lnTo>
                  <a:cubicBezTo>
                    <a:pt x="-1487" y="26550"/>
                    <a:pt x="4585" y="35548"/>
                    <a:pt x="13880" y="37353"/>
                  </a:cubicBezTo>
                  <a:cubicBezTo>
                    <a:pt x="14278" y="37431"/>
                    <a:pt x="14679" y="37494"/>
                    <a:pt x="15081" y="37543"/>
                  </a:cubicBezTo>
                  <a:lnTo>
                    <a:pt x="25654" y="38781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A8ADA6C-0404-52CB-DFFA-2BD26FE60C49}"/>
                </a:ext>
              </a:extLst>
            </p:cNvPr>
            <p:cNvSpPr/>
            <p:nvPr/>
          </p:nvSpPr>
          <p:spPr>
            <a:xfrm>
              <a:off x="6813041" y="3684079"/>
              <a:ext cx="15430" cy="25336"/>
            </a:xfrm>
            <a:custGeom>
              <a:avLst/>
              <a:gdLst>
                <a:gd name="connsiteX0" fmla="*/ 15430 w 15430"/>
                <a:gd name="connsiteY0" fmla="*/ 25337 h 25336"/>
                <a:gd name="connsiteX1" fmla="*/ 0 w 15430"/>
                <a:gd name="connsiteY1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0" h="25336">
                  <a:moveTo>
                    <a:pt x="15430" y="25337"/>
                  </a:moveTo>
                  <a:cubicBezTo>
                    <a:pt x="15430" y="25337"/>
                    <a:pt x="3620" y="2143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97756D2-417A-892E-F39A-7506B17B8919}"/>
                </a:ext>
              </a:extLst>
            </p:cNvPr>
            <p:cNvSpPr/>
            <p:nvPr/>
          </p:nvSpPr>
          <p:spPr>
            <a:xfrm>
              <a:off x="5270489" y="2856573"/>
              <a:ext cx="1499298" cy="835106"/>
            </a:xfrm>
            <a:custGeom>
              <a:avLst/>
              <a:gdLst>
                <a:gd name="connsiteX0" fmla="*/ 568336 w 1499298"/>
                <a:gd name="connsiteY0" fmla="*/ 27025 h 835106"/>
                <a:gd name="connsiteX1" fmla="*/ 373550 w 1499298"/>
                <a:gd name="connsiteY1" fmla="*/ 120655 h 835106"/>
                <a:gd name="connsiteX2" fmla="*/ 314209 w 1499298"/>
                <a:gd name="connsiteY2" fmla="*/ 310203 h 835106"/>
                <a:gd name="connsiteX3" fmla="*/ 251058 w 1499298"/>
                <a:gd name="connsiteY3" fmla="*/ 538041 h 835106"/>
                <a:gd name="connsiteX4" fmla="*/ 224198 w 1499298"/>
                <a:gd name="connsiteY4" fmla="*/ 564901 h 835106"/>
                <a:gd name="connsiteX5" fmla="*/ 93991 w 1499298"/>
                <a:gd name="connsiteY5" fmla="*/ 658723 h 835106"/>
                <a:gd name="connsiteX6" fmla="*/ 170 w 1499298"/>
                <a:gd name="connsiteY6" fmla="*/ 744448 h 835106"/>
                <a:gd name="connsiteX7" fmla="*/ 84466 w 1499298"/>
                <a:gd name="connsiteY7" fmla="*/ 834459 h 835106"/>
                <a:gd name="connsiteX8" fmla="*/ 373550 w 1499298"/>
                <a:gd name="connsiteY8" fmla="*/ 700442 h 835106"/>
                <a:gd name="connsiteX9" fmla="*/ 467276 w 1499298"/>
                <a:gd name="connsiteY9" fmla="*/ 543851 h 835106"/>
                <a:gd name="connsiteX10" fmla="*/ 438701 w 1499298"/>
                <a:gd name="connsiteY10" fmla="*/ 697013 h 835106"/>
                <a:gd name="connsiteX11" fmla="*/ 488516 w 1499298"/>
                <a:gd name="connsiteY11" fmla="*/ 790834 h 835106"/>
                <a:gd name="connsiteX12" fmla="*/ 793316 w 1499298"/>
                <a:gd name="connsiteY12" fmla="*/ 834840 h 835106"/>
                <a:gd name="connsiteX13" fmla="*/ 1042300 w 1499298"/>
                <a:gd name="connsiteY13" fmla="*/ 788929 h 835106"/>
                <a:gd name="connsiteX14" fmla="*/ 1086305 w 1499298"/>
                <a:gd name="connsiteY14" fmla="*/ 666343 h 835106"/>
                <a:gd name="connsiteX15" fmla="*/ 1092021 w 1499298"/>
                <a:gd name="connsiteY15" fmla="*/ 585952 h 835106"/>
                <a:gd name="connsiteX16" fmla="*/ 1237563 w 1499298"/>
                <a:gd name="connsiteY16" fmla="*/ 725683 h 835106"/>
                <a:gd name="connsiteX17" fmla="*/ 1423300 w 1499298"/>
                <a:gd name="connsiteY17" fmla="*/ 829125 h 835106"/>
                <a:gd name="connsiteX18" fmla="*/ 1497976 w 1499298"/>
                <a:gd name="connsiteY18" fmla="*/ 721873 h 835106"/>
                <a:gd name="connsiteX19" fmla="*/ 1392630 w 1499298"/>
                <a:gd name="connsiteY19" fmla="*/ 605097 h 835106"/>
                <a:gd name="connsiteX20" fmla="*/ 1317954 w 1499298"/>
                <a:gd name="connsiteY20" fmla="*/ 499750 h 835106"/>
                <a:gd name="connsiteX21" fmla="*/ 1312238 w 1499298"/>
                <a:gd name="connsiteY21" fmla="*/ 459555 h 835106"/>
                <a:gd name="connsiteX22" fmla="*/ 1300808 w 1499298"/>
                <a:gd name="connsiteY22" fmla="*/ 446125 h 835106"/>
                <a:gd name="connsiteX23" fmla="*/ 1289283 w 1499298"/>
                <a:gd name="connsiteY23" fmla="*/ 292963 h 835106"/>
                <a:gd name="connsiteX24" fmla="*/ 1180127 w 1499298"/>
                <a:gd name="connsiteY24" fmla="*/ 141706 h 835106"/>
                <a:gd name="connsiteX25" fmla="*/ 1105451 w 1499298"/>
                <a:gd name="connsiteY25" fmla="*/ 51694 h 835106"/>
                <a:gd name="connsiteX26" fmla="*/ 984769 w 1499298"/>
                <a:gd name="connsiteY26" fmla="*/ 9594 h 835106"/>
                <a:gd name="connsiteX27" fmla="*/ 738548 w 1499298"/>
                <a:gd name="connsiteY27" fmla="*/ 4927 h 835106"/>
                <a:gd name="connsiteX28" fmla="*/ 568336 w 1499298"/>
                <a:gd name="connsiteY28" fmla="*/ 27025 h 83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9298" h="835106">
                  <a:moveTo>
                    <a:pt x="568336" y="27025"/>
                  </a:moveTo>
                  <a:cubicBezTo>
                    <a:pt x="568336" y="27025"/>
                    <a:pt x="381265" y="78460"/>
                    <a:pt x="373550" y="120655"/>
                  </a:cubicBezTo>
                  <a:cubicBezTo>
                    <a:pt x="365834" y="162851"/>
                    <a:pt x="314209" y="300583"/>
                    <a:pt x="314209" y="310203"/>
                  </a:cubicBezTo>
                  <a:cubicBezTo>
                    <a:pt x="314209" y="319823"/>
                    <a:pt x="251058" y="538041"/>
                    <a:pt x="251058" y="538041"/>
                  </a:cubicBezTo>
                  <a:cubicBezTo>
                    <a:pt x="251058" y="538041"/>
                    <a:pt x="226198" y="557091"/>
                    <a:pt x="224198" y="564901"/>
                  </a:cubicBezTo>
                  <a:cubicBezTo>
                    <a:pt x="224198" y="564901"/>
                    <a:pt x="130376" y="618527"/>
                    <a:pt x="93991" y="658723"/>
                  </a:cubicBezTo>
                  <a:cubicBezTo>
                    <a:pt x="57605" y="698918"/>
                    <a:pt x="-3640" y="731494"/>
                    <a:pt x="170" y="744448"/>
                  </a:cubicBezTo>
                  <a:cubicBezTo>
                    <a:pt x="3980" y="757402"/>
                    <a:pt x="23220" y="836364"/>
                    <a:pt x="84466" y="834459"/>
                  </a:cubicBezTo>
                  <a:cubicBezTo>
                    <a:pt x="145712" y="832554"/>
                    <a:pt x="335259" y="738732"/>
                    <a:pt x="373550" y="700442"/>
                  </a:cubicBezTo>
                  <a:cubicBezTo>
                    <a:pt x="411840" y="662152"/>
                    <a:pt x="467276" y="543851"/>
                    <a:pt x="467276" y="543851"/>
                  </a:cubicBezTo>
                  <a:cubicBezTo>
                    <a:pt x="467276" y="543851"/>
                    <a:pt x="429176" y="668248"/>
                    <a:pt x="438701" y="697013"/>
                  </a:cubicBezTo>
                  <a:cubicBezTo>
                    <a:pt x="448226" y="725779"/>
                    <a:pt x="457751" y="777404"/>
                    <a:pt x="488516" y="790834"/>
                  </a:cubicBezTo>
                  <a:cubicBezTo>
                    <a:pt x="519282" y="804265"/>
                    <a:pt x="616818" y="838459"/>
                    <a:pt x="793316" y="834840"/>
                  </a:cubicBezTo>
                  <a:cubicBezTo>
                    <a:pt x="969815" y="831220"/>
                    <a:pt x="1017345" y="825315"/>
                    <a:pt x="1042300" y="788929"/>
                  </a:cubicBezTo>
                  <a:cubicBezTo>
                    <a:pt x="1066761" y="752275"/>
                    <a:pt x="1081870" y="710186"/>
                    <a:pt x="1086305" y="666343"/>
                  </a:cubicBezTo>
                  <a:cubicBezTo>
                    <a:pt x="1090181" y="639722"/>
                    <a:pt x="1092091" y="612853"/>
                    <a:pt x="1092021" y="585952"/>
                  </a:cubicBezTo>
                  <a:cubicBezTo>
                    <a:pt x="1092021" y="568711"/>
                    <a:pt x="1134216" y="662152"/>
                    <a:pt x="1237563" y="725683"/>
                  </a:cubicBezTo>
                  <a:cubicBezTo>
                    <a:pt x="1340909" y="789215"/>
                    <a:pt x="1404155" y="850175"/>
                    <a:pt x="1423300" y="829125"/>
                  </a:cubicBezTo>
                  <a:cubicBezTo>
                    <a:pt x="1442445" y="808074"/>
                    <a:pt x="1509501" y="777404"/>
                    <a:pt x="1497976" y="721873"/>
                  </a:cubicBezTo>
                  <a:cubicBezTo>
                    <a:pt x="1486451" y="666342"/>
                    <a:pt x="1444350" y="656817"/>
                    <a:pt x="1392630" y="605097"/>
                  </a:cubicBezTo>
                  <a:cubicBezTo>
                    <a:pt x="1361892" y="574514"/>
                    <a:pt x="1336633" y="538881"/>
                    <a:pt x="1317954" y="499750"/>
                  </a:cubicBezTo>
                  <a:cubicBezTo>
                    <a:pt x="1317954" y="499750"/>
                    <a:pt x="1323764" y="472985"/>
                    <a:pt x="1312238" y="459555"/>
                  </a:cubicBezTo>
                  <a:lnTo>
                    <a:pt x="1300808" y="446125"/>
                  </a:lnTo>
                  <a:cubicBezTo>
                    <a:pt x="1322826" y="396356"/>
                    <a:pt x="1318500" y="338875"/>
                    <a:pt x="1289283" y="292963"/>
                  </a:cubicBezTo>
                  <a:cubicBezTo>
                    <a:pt x="1256334" y="240151"/>
                    <a:pt x="1219866" y="189617"/>
                    <a:pt x="1180127" y="141706"/>
                  </a:cubicBezTo>
                  <a:cubicBezTo>
                    <a:pt x="1138026" y="89985"/>
                    <a:pt x="1147551" y="76555"/>
                    <a:pt x="1105451" y="51694"/>
                  </a:cubicBezTo>
                  <a:cubicBezTo>
                    <a:pt x="1063350" y="26834"/>
                    <a:pt x="1080590" y="28739"/>
                    <a:pt x="984769" y="9594"/>
                  </a:cubicBezTo>
                  <a:cubicBezTo>
                    <a:pt x="888947" y="-9552"/>
                    <a:pt x="863801" y="6069"/>
                    <a:pt x="738548" y="4927"/>
                  </a:cubicBezTo>
                  <a:cubicBezTo>
                    <a:pt x="613294" y="3784"/>
                    <a:pt x="568336" y="27025"/>
                    <a:pt x="568336" y="270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37C4FAA-8CF1-C3BC-74AB-96D60E99D016}"/>
                </a:ext>
              </a:extLst>
            </p:cNvPr>
            <p:cNvSpPr/>
            <p:nvPr/>
          </p:nvSpPr>
          <p:spPr>
            <a:xfrm>
              <a:off x="6357937" y="3030854"/>
              <a:ext cx="35295" cy="411670"/>
            </a:xfrm>
            <a:custGeom>
              <a:avLst/>
              <a:gdLst>
                <a:gd name="connsiteX0" fmla="*/ 4001 w 35295"/>
                <a:gd name="connsiteY0" fmla="*/ 411671 h 411670"/>
                <a:gd name="connsiteX1" fmla="*/ 32576 w 35295"/>
                <a:gd name="connsiteY1" fmla="*/ 200978 h 411670"/>
                <a:gd name="connsiteX2" fmla="*/ 0 w 35295"/>
                <a:gd name="connsiteY2" fmla="*/ 0 h 4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" h="411670">
                  <a:moveTo>
                    <a:pt x="4001" y="411671"/>
                  </a:moveTo>
                  <a:cubicBezTo>
                    <a:pt x="4001" y="411671"/>
                    <a:pt x="21241" y="296799"/>
                    <a:pt x="32576" y="200978"/>
                  </a:cubicBezTo>
                  <a:cubicBezTo>
                    <a:pt x="43910" y="105156"/>
                    <a:pt x="17240" y="2867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BBA613C0-DE95-7D8F-797F-1D4D10B9AB93}"/>
                </a:ext>
              </a:extLst>
            </p:cNvPr>
            <p:cNvSpPr/>
            <p:nvPr/>
          </p:nvSpPr>
          <p:spPr>
            <a:xfrm>
              <a:off x="5723454" y="3072955"/>
              <a:ext cx="22952" cy="327469"/>
            </a:xfrm>
            <a:custGeom>
              <a:avLst/>
              <a:gdLst>
                <a:gd name="connsiteX0" fmla="*/ 10596 w 22952"/>
                <a:gd name="connsiteY0" fmla="*/ 0 h 327469"/>
                <a:gd name="connsiteX1" fmla="*/ 6786 w 22952"/>
                <a:gd name="connsiteY1" fmla="*/ 126397 h 327469"/>
                <a:gd name="connsiteX2" fmla="*/ 22121 w 22952"/>
                <a:gd name="connsiteY2" fmla="*/ 243173 h 327469"/>
                <a:gd name="connsiteX3" fmla="*/ 14501 w 22952"/>
                <a:gd name="connsiteY3" fmla="*/ 327470 h 32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2" h="327469">
                  <a:moveTo>
                    <a:pt x="10596" y="0"/>
                  </a:moveTo>
                  <a:cubicBezTo>
                    <a:pt x="10596" y="0"/>
                    <a:pt x="-10455" y="68961"/>
                    <a:pt x="6786" y="126397"/>
                  </a:cubicBezTo>
                  <a:cubicBezTo>
                    <a:pt x="24026" y="183833"/>
                    <a:pt x="24026" y="212122"/>
                    <a:pt x="22121" y="243173"/>
                  </a:cubicBezTo>
                  <a:cubicBezTo>
                    <a:pt x="20216" y="274225"/>
                    <a:pt x="14501" y="327470"/>
                    <a:pt x="14501" y="32747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04048E2-43FD-3D0B-8581-953A4B39C87A}"/>
                </a:ext>
              </a:extLst>
            </p:cNvPr>
            <p:cNvSpPr/>
            <p:nvPr/>
          </p:nvSpPr>
          <p:spPr>
            <a:xfrm>
              <a:off x="5756909" y="3354419"/>
              <a:ext cx="133921" cy="172307"/>
            </a:xfrm>
            <a:custGeom>
              <a:avLst/>
              <a:gdLst>
                <a:gd name="connsiteX0" fmla="*/ 0 w 133921"/>
                <a:gd name="connsiteY0" fmla="*/ 153162 h 172307"/>
                <a:gd name="connsiteX1" fmla="*/ 114872 w 133921"/>
                <a:gd name="connsiteY1" fmla="*/ 0 h 172307"/>
                <a:gd name="connsiteX2" fmla="*/ 133922 w 133921"/>
                <a:gd name="connsiteY2" fmla="*/ 13430 h 172307"/>
                <a:gd name="connsiteX3" fmla="*/ 13335 w 133921"/>
                <a:gd name="connsiteY3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21" h="172307">
                  <a:moveTo>
                    <a:pt x="0" y="153162"/>
                  </a:moveTo>
                  <a:cubicBezTo>
                    <a:pt x="5715" y="149352"/>
                    <a:pt x="114872" y="0"/>
                    <a:pt x="114872" y="0"/>
                  </a:cubicBezTo>
                  <a:lnTo>
                    <a:pt x="133922" y="13430"/>
                  </a:lnTo>
                  <a:lnTo>
                    <a:pt x="13335" y="172307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E4BBA46-D38F-5579-8CC2-6759425A8F0F}"/>
                </a:ext>
              </a:extLst>
            </p:cNvPr>
            <p:cNvSpPr/>
            <p:nvPr/>
          </p:nvSpPr>
          <p:spPr>
            <a:xfrm>
              <a:off x="6181915" y="3371659"/>
              <a:ext cx="128397" cy="193357"/>
            </a:xfrm>
            <a:custGeom>
              <a:avLst/>
              <a:gdLst>
                <a:gd name="connsiteX0" fmla="*/ 0 w 128397"/>
                <a:gd name="connsiteY0" fmla="*/ 7620 h 193357"/>
                <a:gd name="connsiteX1" fmla="*/ 107252 w 128397"/>
                <a:gd name="connsiteY1" fmla="*/ 193358 h 193357"/>
                <a:gd name="connsiteX2" fmla="*/ 128397 w 128397"/>
                <a:gd name="connsiteY2" fmla="*/ 178117 h 193357"/>
                <a:gd name="connsiteX3" fmla="*/ 23051 w 128397"/>
                <a:gd name="connsiteY3" fmla="*/ 0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97" h="193357">
                  <a:moveTo>
                    <a:pt x="0" y="7620"/>
                  </a:moveTo>
                  <a:lnTo>
                    <a:pt x="107252" y="193358"/>
                  </a:lnTo>
                  <a:lnTo>
                    <a:pt x="128397" y="178117"/>
                  </a:lnTo>
                  <a:lnTo>
                    <a:pt x="23051" y="0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D563F58D-D863-49D0-A020-CACB32157E28}"/>
                </a:ext>
              </a:extLst>
            </p:cNvPr>
            <p:cNvSpPr/>
            <p:nvPr/>
          </p:nvSpPr>
          <p:spPr>
            <a:xfrm>
              <a:off x="5827680" y="3603307"/>
              <a:ext cx="68961" cy="74771"/>
            </a:xfrm>
            <a:custGeom>
              <a:avLst/>
              <a:gdLst>
                <a:gd name="connsiteX0" fmla="*/ 68961 w 68961"/>
                <a:gd name="connsiteY0" fmla="*/ 74771 h 74771"/>
                <a:gd name="connsiteX1" fmla="*/ 0 w 68961"/>
                <a:gd name="connsiteY1" fmla="*/ 0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61" h="74771">
                  <a:moveTo>
                    <a:pt x="68961" y="74771"/>
                  </a:moveTo>
                  <a:cubicBezTo>
                    <a:pt x="68961" y="74771"/>
                    <a:pt x="61341" y="6134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9AA89BC-8048-F1F1-C118-FBF2FB1C1FDD}"/>
                </a:ext>
              </a:extLst>
            </p:cNvPr>
            <p:cNvSpPr/>
            <p:nvPr/>
          </p:nvSpPr>
          <p:spPr>
            <a:xfrm>
              <a:off x="6063233" y="3624738"/>
              <a:ext cx="84296" cy="66675"/>
            </a:xfrm>
            <a:custGeom>
              <a:avLst/>
              <a:gdLst>
                <a:gd name="connsiteX0" fmla="*/ 0 w 84296"/>
                <a:gd name="connsiteY0" fmla="*/ 66675 h 66675"/>
                <a:gd name="connsiteX1" fmla="*/ 84296 w 84296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6" h="66675">
                  <a:moveTo>
                    <a:pt x="0" y="66675"/>
                  </a:moveTo>
                  <a:cubicBezTo>
                    <a:pt x="0" y="66675"/>
                    <a:pt x="68961" y="36100"/>
                    <a:pt x="84296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8C9A3D7-505F-AC84-C10A-8536289A7826}"/>
                </a:ext>
              </a:extLst>
            </p:cNvPr>
            <p:cNvSpPr/>
            <p:nvPr/>
          </p:nvSpPr>
          <p:spPr>
            <a:xfrm>
              <a:off x="6126479" y="3658838"/>
              <a:ext cx="38100" cy="24955"/>
            </a:xfrm>
            <a:custGeom>
              <a:avLst/>
              <a:gdLst>
                <a:gd name="connsiteX0" fmla="*/ 0 w 38100"/>
                <a:gd name="connsiteY0" fmla="*/ 24955 h 24955"/>
                <a:gd name="connsiteX1" fmla="*/ 38100 w 38100"/>
                <a:gd name="connsiteY1" fmla="*/ 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4955">
                  <a:moveTo>
                    <a:pt x="0" y="24955"/>
                  </a:moveTo>
                  <a:cubicBezTo>
                    <a:pt x="15689" y="22479"/>
                    <a:pt x="29561" y="13392"/>
                    <a:pt x="38100" y="0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E546519-7FF1-6D0F-2E30-E58FD55CD698}"/>
                </a:ext>
              </a:extLst>
            </p:cNvPr>
            <p:cNvSpPr/>
            <p:nvPr/>
          </p:nvSpPr>
          <p:spPr>
            <a:xfrm>
              <a:off x="5792159" y="2691669"/>
              <a:ext cx="503429" cy="206655"/>
            </a:xfrm>
            <a:custGeom>
              <a:avLst/>
              <a:gdLst>
                <a:gd name="connsiteX0" fmla="*/ 126866 w 503429"/>
                <a:gd name="connsiteY0" fmla="*/ 13430 h 206655"/>
                <a:gd name="connsiteX1" fmla="*/ 58191 w 503429"/>
                <a:gd name="connsiteY1" fmla="*/ 45815 h 206655"/>
                <a:gd name="connsiteX2" fmla="*/ 54285 w 503429"/>
                <a:gd name="connsiteY2" fmla="*/ 80772 h 206655"/>
                <a:gd name="connsiteX3" fmla="*/ 11518 w 503429"/>
                <a:gd name="connsiteY3" fmla="*/ 122301 h 206655"/>
                <a:gd name="connsiteX4" fmla="*/ 17995 w 503429"/>
                <a:gd name="connsiteY4" fmla="*/ 149542 h 206655"/>
                <a:gd name="connsiteX5" fmla="*/ 1136 w 503429"/>
                <a:gd name="connsiteY5" fmla="*/ 180594 h 206655"/>
                <a:gd name="connsiteX6" fmla="*/ 46475 w 503429"/>
                <a:gd name="connsiteY6" fmla="*/ 206502 h 206655"/>
                <a:gd name="connsiteX7" fmla="*/ 217925 w 503429"/>
                <a:gd name="connsiteY7" fmla="*/ 201359 h 206655"/>
                <a:gd name="connsiteX8" fmla="*/ 376040 w 503429"/>
                <a:gd name="connsiteY8" fmla="*/ 184499 h 206655"/>
                <a:gd name="connsiteX9" fmla="*/ 503104 w 503429"/>
                <a:gd name="connsiteY9" fmla="*/ 190976 h 206655"/>
                <a:gd name="connsiteX10" fmla="*/ 474529 w 503429"/>
                <a:gd name="connsiteY10" fmla="*/ 131350 h 206655"/>
                <a:gd name="connsiteX11" fmla="*/ 481005 w 503429"/>
                <a:gd name="connsiteY11" fmla="*/ 96393 h 206655"/>
                <a:gd name="connsiteX12" fmla="*/ 444715 w 503429"/>
                <a:gd name="connsiteY12" fmla="*/ 56198 h 206655"/>
                <a:gd name="connsiteX13" fmla="*/ 416140 w 503429"/>
                <a:gd name="connsiteY13" fmla="*/ 23717 h 206655"/>
                <a:gd name="connsiteX14" fmla="*/ 294316 w 503429"/>
                <a:gd name="connsiteY14" fmla="*/ 3905 h 206655"/>
                <a:gd name="connsiteX15" fmla="*/ 155536 w 503429"/>
                <a:gd name="connsiteY15" fmla="*/ 0 h 2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429" h="206655">
                  <a:moveTo>
                    <a:pt x="126866" y="13430"/>
                  </a:moveTo>
                  <a:cubicBezTo>
                    <a:pt x="126866" y="13430"/>
                    <a:pt x="62001" y="28956"/>
                    <a:pt x="58191" y="45815"/>
                  </a:cubicBezTo>
                  <a:cubicBezTo>
                    <a:pt x="56172" y="57376"/>
                    <a:pt x="54868" y="69051"/>
                    <a:pt x="54285" y="80772"/>
                  </a:cubicBezTo>
                  <a:cubicBezTo>
                    <a:pt x="52952" y="86011"/>
                    <a:pt x="21805" y="104108"/>
                    <a:pt x="11518" y="122301"/>
                  </a:cubicBezTo>
                  <a:cubicBezTo>
                    <a:pt x="1231" y="140494"/>
                    <a:pt x="17995" y="144304"/>
                    <a:pt x="17995" y="149542"/>
                  </a:cubicBezTo>
                  <a:cubicBezTo>
                    <a:pt x="17995" y="154781"/>
                    <a:pt x="-5341" y="171545"/>
                    <a:pt x="1136" y="180594"/>
                  </a:cubicBezTo>
                  <a:cubicBezTo>
                    <a:pt x="9928" y="197309"/>
                    <a:pt x="27611" y="207414"/>
                    <a:pt x="46475" y="206502"/>
                  </a:cubicBezTo>
                  <a:cubicBezTo>
                    <a:pt x="77622" y="207836"/>
                    <a:pt x="212400" y="200025"/>
                    <a:pt x="217925" y="201359"/>
                  </a:cubicBezTo>
                  <a:cubicBezTo>
                    <a:pt x="223449" y="202692"/>
                    <a:pt x="311175" y="182309"/>
                    <a:pt x="376040" y="184499"/>
                  </a:cubicBezTo>
                  <a:cubicBezTo>
                    <a:pt x="440905" y="186690"/>
                    <a:pt x="499198" y="207836"/>
                    <a:pt x="503104" y="190976"/>
                  </a:cubicBezTo>
                  <a:cubicBezTo>
                    <a:pt x="507009" y="174117"/>
                    <a:pt x="474529" y="131350"/>
                    <a:pt x="474529" y="131350"/>
                  </a:cubicBezTo>
                  <a:cubicBezTo>
                    <a:pt x="474529" y="131350"/>
                    <a:pt x="497865" y="126206"/>
                    <a:pt x="481005" y="96393"/>
                  </a:cubicBezTo>
                  <a:cubicBezTo>
                    <a:pt x="464146" y="66580"/>
                    <a:pt x="444715" y="62675"/>
                    <a:pt x="444715" y="56198"/>
                  </a:cubicBezTo>
                  <a:cubicBezTo>
                    <a:pt x="444715" y="49721"/>
                    <a:pt x="465480" y="40577"/>
                    <a:pt x="416140" y="23717"/>
                  </a:cubicBezTo>
                  <a:cubicBezTo>
                    <a:pt x="376670" y="11398"/>
                    <a:pt x="335655" y="4728"/>
                    <a:pt x="294316" y="3905"/>
                  </a:cubicBezTo>
                  <a:cubicBezTo>
                    <a:pt x="268312" y="2572"/>
                    <a:pt x="155536" y="0"/>
                    <a:pt x="1555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DF37F4A-B74E-FF84-A40C-D6DB387783E4}"/>
                </a:ext>
              </a:extLst>
            </p:cNvPr>
            <p:cNvSpPr/>
            <p:nvPr/>
          </p:nvSpPr>
          <p:spPr>
            <a:xfrm>
              <a:off x="6046470" y="2748248"/>
              <a:ext cx="190119" cy="128587"/>
            </a:xfrm>
            <a:custGeom>
              <a:avLst/>
              <a:gdLst>
                <a:gd name="connsiteX0" fmla="*/ 190119 w 190119"/>
                <a:gd name="connsiteY0" fmla="*/ 0 h 128587"/>
                <a:gd name="connsiteX1" fmla="*/ 86868 w 190119"/>
                <a:gd name="connsiteY1" fmla="*/ 63341 h 128587"/>
                <a:gd name="connsiteX2" fmla="*/ 0 w 190119"/>
                <a:gd name="connsiteY2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9" h="128587">
                  <a:moveTo>
                    <a:pt x="190119" y="0"/>
                  </a:moveTo>
                  <a:cubicBezTo>
                    <a:pt x="153776" y="17801"/>
                    <a:pt x="119205" y="39010"/>
                    <a:pt x="86868" y="63341"/>
                  </a:cubicBezTo>
                  <a:cubicBezTo>
                    <a:pt x="47054" y="95917"/>
                    <a:pt x="30766" y="121253"/>
                    <a:pt x="0" y="128588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81AA0B6-4C80-9D66-068B-ABE73CD8A268}"/>
                </a:ext>
              </a:extLst>
            </p:cNvPr>
            <p:cNvSpPr/>
            <p:nvPr/>
          </p:nvSpPr>
          <p:spPr>
            <a:xfrm>
              <a:off x="6091713" y="2821885"/>
              <a:ext cx="174688" cy="49425"/>
            </a:xfrm>
            <a:custGeom>
              <a:avLst/>
              <a:gdLst>
                <a:gd name="connsiteX0" fmla="*/ 174689 w 174688"/>
                <a:gd name="connsiteY0" fmla="*/ 1515 h 49425"/>
                <a:gd name="connsiteX1" fmla="*/ 90583 w 174688"/>
                <a:gd name="connsiteY1" fmla="*/ 15040 h 49425"/>
                <a:gd name="connsiteX2" fmla="*/ 0 w 174688"/>
                <a:gd name="connsiteY2" fmla="*/ 49425 h 4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88" h="49425">
                  <a:moveTo>
                    <a:pt x="174689" y="1515"/>
                  </a:moveTo>
                  <a:cubicBezTo>
                    <a:pt x="174689" y="1515"/>
                    <a:pt x="146685" y="-6677"/>
                    <a:pt x="90583" y="15040"/>
                  </a:cubicBezTo>
                  <a:cubicBezTo>
                    <a:pt x="34480" y="36757"/>
                    <a:pt x="45244" y="43615"/>
                    <a:pt x="0" y="4942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EF5FC3E-87B0-450D-30F1-81DCBC68C873}"/>
                </a:ext>
              </a:extLst>
            </p:cNvPr>
            <p:cNvSpPr/>
            <p:nvPr/>
          </p:nvSpPr>
          <p:spPr>
            <a:xfrm>
              <a:off x="5846445" y="2772822"/>
              <a:ext cx="142112" cy="104391"/>
            </a:xfrm>
            <a:custGeom>
              <a:avLst/>
              <a:gdLst>
                <a:gd name="connsiteX0" fmla="*/ 0 w 142112"/>
                <a:gd name="connsiteY0" fmla="*/ 0 h 104391"/>
                <a:gd name="connsiteX1" fmla="*/ 67818 w 142112"/>
                <a:gd name="connsiteY1" fmla="*/ 60484 h 104391"/>
                <a:gd name="connsiteX2" fmla="*/ 142113 w 142112"/>
                <a:gd name="connsiteY2" fmla="*/ 104013 h 1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12" h="104391">
                  <a:moveTo>
                    <a:pt x="0" y="0"/>
                  </a:moveTo>
                  <a:cubicBezTo>
                    <a:pt x="0" y="0"/>
                    <a:pt x="20764" y="9525"/>
                    <a:pt x="67818" y="60484"/>
                  </a:cubicBezTo>
                  <a:cubicBezTo>
                    <a:pt x="114871" y="111442"/>
                    <a:pt x="142113" y="104013"/>
                    <a:pt x="142113" y="104013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AC5675C-4A10-9D56-5318-71BF0AC110E8}"/>
                </a:ext>
              </a:extLst>
            </p:cNvPr>
            <p:cNvSpPr/>
            <p:nvPr/>
          </p:nvSpPr>
          <p:spPr>
            <a:xfrm>
              <a:off x="5810250" y="2841593"/>
              <a:ext cx="89630" cy="40671"/>
            </a:xfrm>
            <a:custGeom>
              <a:avLst/>
              <a:gdLst>
                <a:gd name="connsiteX0" fmla="*/ 0 w 89630"/>
                <a:gd name="connsiteY0" fmla="*/ 0 h 40671"/>
                <a:gd name="connsiteX1" fmla="*/ 89630 w 89630"/>
                <a:gd name="connsiteY1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30" h="40671">
                  <a:moveTo>
                    <a:pt x="0" y="0"/>
                  </a:moveTo>
                  <a:cubicBezTo>
                    <a:pt x="9525" y="2572"/>
                    <a:pt x="28099" y="33433"/>
                    <a:pt x="89630" y="40672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89C4300-C5BD-E236-FF25-9F0796DE848F}"/>
                </a:ext>
              </a:extLst>
            </p:cNvPr>
            <p:cNvSpPr/>
            <p:nvPr/>
          </p:nvSpPr>
          <p:spPr>
            <a:xfrm>
              <a:off x="5932315" y="2705957"/>
              <a:ext cx="204451" cy="155823"/>
            </a:xfrm>
            <a:custGeom>
              <a:avLst/>
              <a:gdLst>
                <a:gd name="connsiteX0" fmla="*/ 997 w 204451"/>
                <a:gd name="connsiteY0" fmla="*/ 1333 h 155823"/>
                <a:gd name="connsiteX1" fmla="*/ 15190 w 204451"/>
                <a:gd name="connsiteY1" fmla="*/ 84296 h 155823"/>
                <a:gd name="connsiteX2" fmla="*/ 76149 w 204451"/>
                <a:gd name="connsiteY2" fmla="*/ 155543 h 155823"/>
                <a:gd name="connsiteX3" fmla="*/ 179877 w 204451"/>
                <a:gd name="connsiteY3" fmla="*/ 58388 h 155823"/>
                <a:gd name="connsiteX4" fmla="*/ 204451 w 204451"/>
                <a:gd name="connsiteY4" fmla="*/ 0 h 155823"/>
                <a:gd name="connsiteX5" fmla="*/ 997 w 204451"/>
                <a:gd name="connsiteY5" fmla="*/ 1333 h 1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51" h="155823">
                  <a:moveTo>
                    <a:pt x="997" y="1333"/>
                  </a:moveTo>
                  <a:cubicBezTo>
                    <a:pt x="-2302" y="29776"/>
                    <a:pt x="2624" y="58568"/>
                    <a:pt x="15190" y="84296"/>
                  </a:cubicBezTo>
                  <a:cubicBezTo>
                    <a:pt x="35954" y="121825"/>
                    <a:pt x="56719" y="159449"/>
                    <a:pt x="76149" y="155543"/>
                  </a:cubicBezTo>
                  <a:cubicBezTo>
                    <a:pt x="95581" y="151638"/>
                    <a:pt x="165589" y="77819"/>
                    <a:pt x="179877" y="58388"/>
                  </a:cubicBezTo>
                  <a:cubicBezTo>
                    <a:pt x="190776" y="40180"/>
                    <a:pt x="199050" y="20523"/>
                    <a:pt x="204451" y="0"/>
                  </a:cubicBezTo>
                  <a:cubicBezTo>
                    <a:pt x="204451" y="0"/>
                    <a:pt x="85198" y="58388"/>
                    <a:pt x="997" y="13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58058A6-0DB9-C6D2-284D-F34EFC7486E3}"/>
                </a:ext>
              </a:extLst>
            </p:cNvPr>
            <p:cNvSpPr/>
            <p:nvPr/>
          </p:nvSpPr>
          <p:spPr>
            <a:xfrm>
              <a:off x="5932323" y="2705957"/>
              <a:ext cx="204443" cy="130492"/>
            </a:xfrm>
            <a:custGeom>
              <a:avLst/>
              <a:gdLst>
                <a:gd name="connsiteX0" fmla="*/ 204444 w 204443"/>
                <a:gd name="connsiteY0" fmla="*/ 0 h 130492"/>
                <a:gd name="connsiteX1" fmla="*/ 990 w 204443"/>
                <a:gd name="connsiteY1" fmla="*/ 1333 h 130492"/>
                <a:gd name="connsiteX2" fmla="*/ 418 w 204443"/>
                <a:gd name="connsiteY2" fmla="*/ 29908 h 130492"/>
                <a:gd name="connsiteX3" fmla="*/ 111004 w 204443"/>
                <a:gd name="connsiteY3" fmla="*/ 130492 h 130492"/>
                <a:gd name="connsiteX4" fmla="*/ 179869 w 204443"/>
                <a:gd name="connsiteY4" fmla="*/ 58198 h 130492"/>
                <a:gd name="connsiteX5" fmla="*/ 204444 w 204443"/>
                <a:gd name="connsiteY5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43" h="130492">
                  <a:moveTo>
                    <a:pt x="204444" y="0"/>
                  </a:moveTo>
                  <a:cubicBezTo>
                    <a:pt x="204444" y="0"/>
                    <a:pt x="85191" y="58388"/>
                    <a:pt x="990" y="1333"/>
                  </a:cubicBezTo>
                  <a:cubicBezTo>
                    <a:pt x="-99" y="10819"/>
                    <a:pt x="-290" y="20387"/>
                    <a:pt x="418" y="29908"/>
                  </a:cubicBezTo>
                  <a:cubicBezTo>
                    <a:pt x="27455" y="72862"/>
                    <a:pt x="65687" y="107636"/>
                    <a:pt x="111004" y="130492"/>
                  </a:cubicBezTo>
                  <a:cubicBezTo>
                    <a:pt x="135693" y="108108"/>
                    <a:pt x="158710" y="83945"/>
                    <a:pt x="179869" y="58198"/>
                  </a:cubicBezTo>
                  <a:cubicBezTo>
                    <a:pt x="190753" y="40049"/>
                    <a:pt x="199026" y="20457"/>
                    <a:pt x="204444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CCBCF38-7963-3460-FDB9-04D6DEAB2F6D}"/>
                </a:ext>
              </a:extLst>
            </p:cNvPr>
            <p:cNvSpPr/>
            <p:nvPr/>
          </p:nvSpPr>
          <p:spPr>
            <a:xfrm>
              <a:off x="5855912" y="2542564"/>
              <a:ext cx="46729" cy="97194"/>
            </a:xfrm>
            <a:custGeom>
              <a:avLst/>
              <a:gdLst>
                <a:gd name="connsiteX0" fmla="*/ 40062 w 46729"/>
                <a:gd name="connsiteY0" fmla="*/ 12231 h 97194"/>
                <a:gd name="connsiteX1" fmla="*/ 3867 w 46729"/>
                <a:gd name="connsiteY1" fmla="*/ 9279 h 97194"/>
                <a:gd name="connsiteX2" fmla="*/ 17393 w 46729"/>
                <a:gd name="connsiteY2" fmla="*/ 74334 h 97194"/>
                <a:gd name="connsiteX3" fmla="*/ 46730 w 46729"/>
                <a:gd name="connsiteY3" fmla="*/ 97194 h 9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9" h="97194">
                  <a:moveTo>
                    <a:pt x="40062" y="12231"/>
                  </a:moveTo>
                  <a:cubicBezTo>
                    <a:pt x="40062" y="12231"/>
                    <a:pt x="11487" y="-13200"/>
                    <a:pt x="3867" y="9279"/>
                  </a:cubicBezTo>
                  <a:cubicBezTo>
                    <a:pt x="-4413" y="31768"/>
                    <a:pt x="835" y="57009"/>
                    <a:pt x="17393" y="74334"/>
                  </a:cubicBezTo>
                  <a:cubicBezTo>
                    <a:pt x="35395" y="94146"/>
                    <a:pt x="46730" y="97194"/>
                    <a:pt x="46730" y="97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589AD85-AC37-CDBA-1039-E630D2AE89BA}"/>
                </a:ext>
              </a:extLst>
            </p:cNvPr>
            <p:cNvSpPr/>
            <p:nvPr/>
          </p:nvSpPr>
          <p:spPr>
            <a:xfrm>
              <a:off x="6153626" y="2574287"/>
              <a:ext cx="57021" cy="91474"/>
            </a:xfrm>
            <a:custGeom>
              <a:avLst/>
              <a:gdLst>
                <a:gd name="connsiteX0" fmla="*/ 19431 w 57021"/>
                <a:gd name="connsiteY0" fmla="*/ 8511 h 91474"/>
                <a:gd name="connsiteX1" fmla="*/ 55817 w 57021"/>
                <a:gd name="connsiteY1" fmla="*/ 11083 h 91474"/>
                <a:gd name="connsiteX2" fmla="*/ 32480 w 57021"/>
                <a:gd name="connsiteY2" fmla="*/ 73377 h 91474"/>
                <a:gd name="connsiteX3" fmla="*/ 0 w 57021"/>
                <a:gd name="connsiteY3" fmla="*/ 91474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1" h="91474">
                  <a:moveTo>
                    <a:pt x="19431" y="8511"/>
                  </a:moveTo>
                  <a:cubicBezTo>
                    <a:pt x="19431" y="8511"/>
                    <a:pt x="51911" y="-12253"/>
                    <a:pt x="55817" y="11083"/>
                  </a:cubicBezTo>
                  <a:cubicBezTo>
                    <a:pt x="60468" y="34592"/>
                    <a:pt x="51433" y="58710"/>
                    <a:pt x="32480" y="73377"/>
                  </a:cubicBezTo>
                  <a:cubicBezTo>
                    <a:pt x="11716" y="90236"/>
                    <a:pt x="0" y="91474"/>
                    <a:pt x="0" y="914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3813E77-A615-9E12-8271-BAC7CCEBDB80}"/>
                </a:ext>
              </a:extLst>
            </p:cNvPr>
            <p:cNvSpPr/>
            <p:nvPr/>
          </p:nvSpPr>
          <p:spPr>
            <a:xfrm>
              <a:off x="5886560" y="2294483"/>
              <a:ext cx="307817" cy="478603"/>
            </a:xfrm>
            <a:custGeom>
              <a:avLst/>
              <a:gdLst>
                <a:gd name="connsiteX0" fmla="*/ 132287 w 307817"/>
                <a:gd name="connsiteY0" fmla="*/ 26473 h 478603"/>
                <a:gd name="connsiteX1" fmla="*/ 31132 w 307817"/>
                <a:gd name="connsiteY1" fmla="*/ 74098 h 478603"/>
                <a:gd name="connsiteX2" fmla="*/ 80 w 307817"/>
                <a:gd name="connsiteY2" fmla="*/ 293173 h 478603"/>
                <a:gd name="connsiteX3" fmla="*/ 38942 w 307817"/>
                <a:gd name="connsiteY3" fmla="*/ 425380 h 478603"/>
                <a:gd name="connsiteX4" fmla="*/ 116761 w 307817"/>
                <a:gd name="connsiteY4" fmla="*/ 478530 h 478603"/>
                <a:gd name="connsiteX5" fmla="*/ 238586 w 307817"/>
                <a:gd name="connsiteY5" fmla="*/ 433095 h 478603"/>
                <a:gd name="connsiteX6" fmla="*/ 278782 w 307817"/>
                <a:gd name="connsiteY6" fmla="*/ 326796 h 478603"/>
                <a:gd name="connsiteX7" fmla="*/ 303356 w 307817"/>
                <a:gd name="connsiteY7" fmla="*/ 141440 h 478603"/>
                <a:gd name="connsiteX8" fmla="*/ 245063 w 307817"/>
                <a:gd name="connsiteY8" fmla="*/ 46857 h 478603"/>
                <a:gd name="connsiteX9" fmla="*/ 132287 w 307817"/>
                <a:gd name="connsiteY9" fmla="*/ 26473 h 47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7" h="478603">
                  <a:moveTo>
                    <a:pt x="132287" y="26473"/>
                  </a:moveTo>
                  <a:cubicBezTo>
                    <a:pt x="132287" y="26473"/>
                    <a:pt x="47991" y="7423"/>
                    <a:pt x="31132" y="74098"/>
                  </a:cubicBezTo>
                  <a:cubicBezTo>
                    <a:pt x="14272" y="140773"/>
                    <a:pt x="-1253" y="245548"/>
                    <a:pt x="80" y="293173"/>
                  </a:cubicBezTo>
                  <a:cubicBezTo>
                    <a:pt x="1414" y="340798"/>
                    <a:pt x="25988" y="411093"/>
                    <a:pt x="38942" y="425380"/>
                  </a:cubicBezTo>
                  <a:cubicBezTo>
                    <a:pt x="51896" y="439668"/>
                    <a:pt x="89520" y="477196"/>
                    <a:pt x="116761" y="478530"/>
                  </a:cubicBezTo>
                  <a:cubicBezTo>
                    <a:pt x="144003" y="479863"/>
                    <a:pt x="208773" y="463004"/>
                    <a:pt x="238586" y="433095"/>
                  </a:cubicBezTo>
                  <a:cubicBezTo>
                    <a:pt x="268399" y="403187"/>
                    <a:pt x="263161" y="374802"/>
                    <a:pt x="278782" y="326796"/>
                  </a:cubicBezTo>
                  <a:cubicBezTo>
                    <a:pt x="294403" y="278790"/>
                    <a:pt x="317643" y="210210"/>
                    <a:pt x="303356" y="141440"/>
                  </a:cubicBezTo>
                  <a:cubicBezTo>
                    <a:pt x="289068" y="72669"/>
                    <a:pt x="299546" y="89624"/>
                    <a:pt x="245063" y="46857"/>
                  </a:cubicBezTo>
                  <a:cubicBezTo>
                    <a:pt x="190580" y="4089"/>
                    <a:pt x="116761" y="-22771"/>
                    <a:pt x="132287" y="264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8CFB1F6-56D9-ED50-B4A2-0670C990B326}"/>
                </a:ext>
              </a:extLst>
            </p:cNvPr>
            <p:cNvSpPr/>
            <p:nvPr/>
          </p:nvSpPr>
          <p:spPr>
            <a:xfrm>
              <a:off x="5891498" y="2294606"/>
              <a:ext cx="302864" cy="302955"/>
            </a:xfrm>
            <a:custGeom>
              <a:avLst/>
              <a:gdLst>
                <a:gd name="connsiteX0" fmla="*/ 298418 w 302864"/>
                <a:gd name="connsiteY0" fmla="*/ 141698 h 302955"/>
                <a:gd name="connsiteX1" fmla="*/ 240125 w 302864"/>
                <a:gd name="connsiteY1" fmla="*/ 47114 h 302955"/>
                <a:gd name="connsiteX2" fmla="*/ 127349 w 302864"/>
                <a:gd name="connsiteY2" fmla="*/ 26350 h 302955"/>
                <a:gd name="connsiteX3" fmla="*/ 26194 w 302864"/>
                <a:gd name="connsiteY3" fmla="*/ 73975 h 302955"/>
                <a:gd name="connsiteX4" fmla="*/ 0 w 302864"/>
                <a:gd name="connsiteY4" fmla="*/ 219707 h 302955"/>
                <a:gd name="connsiteX5" fmla="*/ 2858 w 302864"/>
                <a:gd name="connsiteY5" fmla="*/ 219136 h 302955"/>
                <a:gd name="connsiteX6" fmla="*/ 21908 w 302864"/>
                <a:gd name="connsiteY6" fmla="*/ 182846 h 302955"/>
                <a:gd name="connsiteX7" fmla="*/ 40100 w 302864"/>
                <a:gd name="connsiteY7" fmla="*/ 101121 h 302955"/>
                <a:gd name="connsiteX8" fmla="*/ 123063 w 302864"/>
                <a:gd name="connsiteY8" fmla="*/ 121886 h 302955"/>
                <a:gd name="connsiteX9" fmla="*/ 225457 w 302864"/>
                <a:gd name="connsiteY9" fmla="*/ 98549 h 302955"/>
                <a:gd name="connsiteX10" fmla="*/ 265652 w 302864"/>
                <a:gd name="connsiteY10" fmla="*/ 156938 h 302955"/>
                <a:gd name="connsiteX11" fmla="*/ 257842 w 302864"/>
                <a:gd name="connsiteY11" fmla="*/ 204563 h 302955"/>
                <a:gd name="connsiteX12" fmla="*/ 277368 w 302864"/>
                <a:gd name="connsiteY12" fmla="*/ 244758 h 302955"/>
                <a:gd name="connsiteX13" fmla="*/ 280988 w 302864"/>
                <a:gd name="connsiteY13" fmla="*/ 302956 h 302955"/>
                <a:gd name="connsiteX14" fmla="*/ 298418 w 302864"/>
                <a:gd name="connsiteY14" fmla="*/ 141698 h 30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864" h="302955">
                  <a:moveTo>
                    <a:pt x="298418" y="141698"/>
                  </a:moveTo>
                  <a:cubicBezTo>
                    <a:pt x="284226" y="73022"/>
                    <a:pt x="294608" y="89882"/>
                    <a:pt x="240125" y="47114"/>
                  </a:cubicBezTo>
                  <a:cubicBezTo>
                    <a:pt x="185642" y="4347"/>
                    <a:pt x="111824" y="-22894"/>
                    <a:pt x="127349" y="26350"/>
                  </a:cubicBezTo>
                  <a:cubicBezTo>
                    <a:pt x="127349" y="26350"/>
                    <a:pt x="43053" y="7300"/>
                    <a:pt x="26194" y="73975"/>
                  </a:cubicBezTo>
                  <a:cubicBezTo>
                    <a:pt x="14685" y="122012"/>
                    <a:pt x="5939" y="170669"/>
                    <a:pt x="0" y="219707"/>
                  </a:cubicBezTo>
                  <a:lnTo>
                    <a:pt x="2858" y="219136"/>
                  </a:lnTo>
                  <a:cubicBezTo>
                    <a:pt x="2858" y="219136"/>
                    <a:pt x="19717" y="216564"/>
                    <a:pt x="21908" y="182846"/>
                  </a:cubicBezTo>
                  <a:cubicBezTo>
                    <a:pt x="24098" y="149127"/>
                    <a:pt x="25813" y="102455"/>
                    <a:pt x="40100" y="101121"/>
                  </a:cubicBezTo>
                  <a:cubicBezTo>
                    <a:pt x="54388" y="99788"/>
                    <a:pt x="80296" y="136173"/>
                    <a:pt x="123063" y="121886"/>
                  </a:cubicBezTo>
                  <a:cubicBezTo>
                    <a:pt x="165830" y="107598"/>
                    <a:pt x="189167" y="83024"/>
                    <a:pt x="225457" y="98549"/>
                  </a:cubicBezTo>
                  <a:cubicBezTo>
                    <a:pt x="261747" y="114075"/>
                    <a:pt x="274701" y="143984"/>
                    <a:pt x="265652" y="156938"/>
                  </a:cubicBezTo>
                  <a:cubicBezTo>
                    <a:pt x="256604" y="169892"/>
                    <a:pt x="248793" y="189323"/>
                    <a:pt x="257842" y="204563"/>
                  </a:cubicBezTo>
                  <a:cubicBezTo>
                    <a:pt x="266193" y="216985"/>
                    <a:pt x="272766" y="230515"/>
                    <a:pt x="277368" y="244758"/>
                  </a:cubicBezTo>
                  <a:cubicBezTo>
                    <a:pt x="279273" y="253426"/>
                    <a:pt x="280511" y="286668"/>
                    <a:pt x="280988" y="302956"/>
                  </a:cubicBezTo>
                  <a:cubicBezTo>
                    <a:pt x="295656" y="258093"/>
                    <a:pt x="310515" y="199895"/>
                    <a:pt x="298418" y="14169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1968A1C9-3568-6001-E89F-A14765558EE6}"/>
                </a:ext>
              </a:extLst>
            </p:cNvPr>
            <p:cNvSpPr/>
            <p:nvPr/>
          </p:nvSpPr>
          <p:spPr>
            <a:xfrm>
              <a:off x="5998083" y="2523172"/>
              <a:ext cx="9048" cy="44100"/>
            </a:xfrm>
            <a:custGeom>
              <a:avLst/>
              <a:gdLst>
                <a:gd name="connsiteX0" fmla="*/ 2572 w 9048"/>
                <a:gd name="connsiteY0" fmla="*/ 0 h 44100"/>
                <a:gd name="connsiteX1" fmla="*/ 9049 w 9048"/>
                <a:gd name="connsiteY1" fmla="*/ 20765 h 44100"/>
                <a:gd name="connsiteX2" fmla="*/ 0 w 9048"/>
                <a:gd name="connsiteY2" fmla="*/ 44101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44100">
                  <a:moveTo>
                    <a:pt x="2572" y="0"/>
                  </a:moveTo>
                  <a:lnTo>
                    <a:pt x="9049" y="20765"/>
                  </a:lnTo>
                  <a:lnTo>
                    <a:pt x="0" y="44101"/>
                  </a:ln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0FEFBD2D-24FF-CD31-CEEC-978FAC1465B4}"/>
                </a:ext>
              </a:extLst>
            </p:cNvPr>
            <p:cNvSpPr/>
            <p:nvPr/>
          </p:nvSpPr>
          <p:spPr>
            <a:xfrm>
              <a:off x="5996749" y="2604896"/>
              <a:ext cx="51911" cy="13687"/>
            </a:xfrm>
            <a:custGeom>
              <a:avLst/>
              <a:gdLst>
                <a:gd name="connsiteX0" fmla="*/ 0 w 51911"/>
                <a:gd name="connsiteY0" fmla="*/ 0 h 13687"/>
                <a:gd name="connsiteX1" fmla="*/ 51911 w 51911"/>
                <a:gd name="connsiteY1" fmla="*/ 7715 h 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11" h="13687">
                  <a:moveTo>
                    <a:pt x="0" y="0"/>
                  </a:moveTo>
                  <a:cubicBezTo>
                    <a:pt x="0" y="3810"/>
                    <a:pt x="20764" y="23336"/>
                    <a:pt x="51911" y="7715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34981F0-5E88-9888-FE5F-0B0C65C94A29}"/>
                </a:ext>
              </a:extLst>
            </p:cNvPr>
            <p:cNvSpPr/>
            <p:nvPr/>
          </p:nvSpPr>
          <p:spPr>
            <a:xfrm>
              <a:off x="6007227" y="2658046"/>
              <a:ext cx="23240" cy="23240"/>
            </a:xfrm>
            <a:custGeom>
              <a:avLst/>
              <a:gdLst>
                <a:gd name="connsiteX0" fmla="*/ 23241 w 23240"/>
                <a:gd name="connsiteY0" fmla="*/ 11620 h 23240"/>
                <a:gd name="connsiteX1" fmla="*/ 11620 w 23240"/>
                <a:gd name="connsiteY1" fmla="*/ 23241 h 23240"/>
                <a:gd name="connsiteX2" fmla="*/ 0 w 23240"/>
                <a:gd name="connsiteY2" fmla="*/ 11620 h 23240"/>
                <a:gd name="connsiteX3" fmla="*/ 11620 w 23240"/>
                <a:gd name="connsiteY3" fmla="*/ 0 h 23240"/>
                <a:gd name="connsiteX4" fmla="*/ 23241 w 23240"/>
                <a:gd name="connsiteY4" fmla="*/ 11620 h 2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3240">
                  <a:moveTo>
                    <a:pt x="23241" y="11620"/>
                  </a:moveTo>
                  <a:cubicBezTo>
                    <a:pt x="23241" y="18038"/>
                    <a:pt x="18038" y="23241"/>
                    <a:pt x="11620" y="23241"/>
                  </a:cubicBezTo>
                  <a:cubicBezTo>
                    <a:pt x="5203" y="23241"/>
                    <a:pt x="0" y="18038"/>
                    <a:pt x="0" y="11620"/>
                  </a:cubicBezTo>
                  <a:cubicBezTo>
                    <a:pt x="0" y="5203"/>
                    <a:pt x="5203" y="0"/>
                    <a:pt x="11620" y="0"/>
                  </a:cubicBezTo>
                  <a:cubicBezTo>
                    <a:pt x="18038" y="0"/>
                    <a:pt x="23241" y="5203"/>
                    <a:pt x="23241" y="116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0306E6E0-2108-B5F7-86DB-3C06D77C36F0}"/>
                </a:ext>
              </a:extLst>
            </p:cNvPr>
            <p:cNvSpPr/>
            <p:nvPr/>
          </p:nvSpPr>
          <p:spPr>
            <a:xfrm>
              <a:off x="5953982" y="2537459"/>
              <a:ext cx="15620" cy="20764"/>
            </a:xfrm>
            <a:custGeom>
              <a:avLst/>
              <a:gdLst>
                <a:gd name="connsiteX0" fmla="*/ 15621 w 15620"/>
                <a:gd name="connsiteY0" fmla="*/ 10382 h 20764"/>
                <a:gd name="connsiteX1" fmla="*/ 7811 w 15620"/>
                <a:gd name="connsiteY1" fmla="*/ 20765 h 20764"/>
                <a:gd name="connsiteX2" fmla="*/ 0 w 15620"/>
                <a:gd name="connsiteY2" fmla="*/ 10382 h 20764"/>
                <a:gd name="connsiteX3" fmla="*/ 7811 w 15620"/>
                <a:gd name="connsiteY3" fmla="*/ 0 h 20764"/>
                <a:gd name="connsiteX4" fmla="*/ 15621 w 15620"/>
                <a:gd name="connsiteY4" fmla="*/ 10382 h 2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20764">
                  <a:moveTo>
                    <a:pt x="15621" y="10382"/>
                  </a:moveTo>
                  <a:cubicBezTo>
                    <a:pt x="15621" y="16097"/>
                    <a:pt x="12097" y="20765"/>
                    <a:pt x="7811" y="20765"/>
                  </a:cubicBezTo>
                  <a:cubicBezTo>
                    <a:pt x="3524" y="20765"/>
                    <a:pt x="0" y="16097"/>
                    <a:pt x="0" y="10382"/>
                  </a:cubicBezTo>
                  <a:cubicBezTo>
                    <a:pt x="0" y="4667"/>
                    <a:pt x="3524" y="0"/>
                    <a:pt x="7811" y="0"/>
                  </a:cubicBezTo>
                  <a:cubicBezTo>
                    <a:pt x="12097" y="0"/>
                    <a:pt x="15621" y="4667"/>
                    <a:pt x="15621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2B829109-86B9-44DC-D4D7-9ACA15040B06}"/>
                </a:ext>
              </a:extLst>
            </p:cNvPr>
            <p:cNvSpPr/>
            <p:nvPr/>
          </p:nvSpPr>
          <p:spPr>
            <a:xfrm>
              <a:off x="6079807" y="2541365"/>
              <a:ext cx="15569" cy="20669"/>
            </a:xfrm>
            <a:custGeom>
              <a:avLst/>
              <a:gdLst>
                <a:gd name="connsiteX0" fmla="*/ 15526 w 15569"/>
                <a:gd name="connsiteY0" fmla="*/ 10382 h 20669"/>
                <a:gd name="connsiteX1" fmla="*/ 7715 w 15569"/>
                <a:gd name="connsiteY1" fmla="*/ 20669 h 20669"/>
                <a:gd name="connsiteX2" fmla="*/ 0 w 15569"/>
                <a:gd name="connsiteY2" fmla="*/ 10382 h 20669"/>
                <a:gd name="connsiteX3" fmla="*/ 7715 w 15569"/>
                <a:gd name="connsiteY3" fmla="*/ 0 h 20669"/>
                <a:gd name="connsiteX4" fmla="*/ 15526 w 15569"/>
                <a:gd name="connsiteY4" fmla="*/ 10382 h 2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9" h="20669">
                  <a:moveTo>
                    <a:pt x="15526" y="10382"/>
                  </a:moveTo>
                  <a:cubicBezTo>
                    <a:pt x="16000" y="15322"/>
                    <a:pt x="12601" y="19799"/>
                    <a:pt x="7715" y="20669"/>
                  </a:cubicBezTo>
                  <a:cubicBezTo>
                    <a:pt x="3429" y="20669"/>
                    <a:pt x="0" y="16097"/>
                    <a:pt x="0" y="10382"/>
                  </a:cubicBezTo>
                  <a:cubicBezTo>
                    <a:pt x="0" y="4667"/>
                    <a:pt x="3429" y="0"/>
                    <a:pt x="7715" y="0"/>
                  </a:cubicBezTo>
                  <a:cubicBezTo>
                    <a:pt x="12001" y="0"/>
                    <a:pt x="15526" y="4572"/>
                    <a:pt x="15526" y="1038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0FADC2C-44D2-E03B-1EE3-E6F75A78884E}"/>
                </a:ext>
              </a:extLst>
            </p:cNvPr>
            <p:cNvSpPr/>
            <p:nvPr/>
          </p:nvSpPr>
          <p:spPr>
            <a:xfrm>
              <a:off x="5933312" y="2504623"/>
              <a:ext cx="57150" cy="10738"/>
            </a:xfrm>
            <a:custGeom>
              <a:avLst/>
              <a:gdLst>
                <a:gd name="connsiteX0" fmla="*/ 0 w 57150"/>
                <a:gd name="connsiteY0" fmla="*/ 3023 h 10738"/>
                <a:gd name="connsiteX1" fmla="*/ 57150 w 57150"/>
                <a:gd name="connsiteY1" fmla="*/ 10739 h 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738">
                  <a:moveTo>
                    <a:pt x="0" y="3023"/>
                  </a:moveTo>
                  <a:cubicBezTo>
                    <a:pt x="19262" y="-2876"/>
                    <a:pt x="40141" y="-57"/>
                    <a:pt x="57150" y="10739"/>
                  </a:cubicBezTo>
                </a:path>
              </a:pathLst>
            </a:custGeom>
            <a:noFill/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38558391-8858-1E89-FB09-2D1FBC8D851A}"/>
                </a:ext>
              </a:extLst>
            </p:cNvPr>
            <p:cNvSpPr/>
            <p:nvPr/>
          </p:nvSpPr>
          <p:spPr>
            <a:xfrm>
              <a:off x="6064186" y="2515497"/>
              <a:ext cx="72580" cy="9008"/>
            </a:xfrm>
            <a:custGeom>
              <a:avLst/>
              <a:gdLst>
                <a:gd name="connsiteX0" fmla="*/ 0 w 72580"/>
                <a:gd name="connsiteY0" fmla="*/ 7675 h 9008"/>
                <a:gd name="connsiteX1" fmla="*/ 72580 w 72580"/>
                <a:gd name="connsiteY1" fmla="*/ 9009 h 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" h="9008">
                  <a:moveTo>
                    <a:pt x="0" y="7675"/>
                  </a:moveTo>
                  <a:cubicBezTo>
                    <a:pt x="23123" y="-3008"/>
                    <a:pt x="49865" y="-2516"/>
                    <a:pt x="72580" y="9009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0B2A64-6CEB-7FBB-9EE6-B8586E5478F6}"/>
              </a:ext>
            </a:extLst>
          </p:cNvPr>
          <p:cNvGrpSpPr/>
          <p:nvPr/>
        </p:nvGrpSpPr>
        <p:grpSpPr>
          <a:xfrm>
            <a:off x="1083524" y="237392"/>
            <a:ext cx="2302883" cy="1874726"/>
            <a:chOff x="382772" y="-616689"/>
            <a:chExt cx="2321492" cy="204145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181F871-BC92-6C05-64E9-54C80E9B56D5}"/>
                </a:ext>
              </a:extLst>
            </p:cNvPr>
            <p:cNvSpPr/>
            <p:nvPr/>
          </p:nvSpPr>
          <p:spPr>
            <a:xfrm>
              <a:off x="382772" y="-616689"/>
              <a:ext cx="2321492" cy="2041451"/>
            </a:xfrm>
            <a:custGeom>
              <a:avLst/>
              <a:gdLst>
                <a:gd name="connsiteX0" fmla="*/ 0 w 2321492"/>
                <a:gd name="connsiteY0" fmla="*/ 1020726 h 2041451"/>
                <a:gd name="connsiteX1" fmla="*/ 1160746 w 2321492"/>
                <a:gd name="connsiteY1" fmla="*/ 0 h 2041451"/>
                <a:gd name="connsiteX2" fmla="*/ 2321492 w 2321492"/>
                <a:gd name="connsiteY2" fmla="*/ 1020726 h 2041451"/>
                <a:gd name="connsiteX3" fmla="*/ 1160746 w 2321492"/>
                <a:gd name="connsiteY3" fmla="*/ 2041452 h 2041451"/>
                <a:gd name="connsiteX4" fmla="*/ 0 w 2321492"/>
                <a:gd name="connsiteY4" fmla="*/ 1020726 h 20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492" h="2041451" fill="none" extrusionOk="0">
                  <a:moveTo>
                    <a:pt x="0" y="1020726"/>
                  </a:moveTo>
                  <a:cubicBezTo>
                    <a:pt x="155445" y="439139"/>
                    <a:pt x="543442" y="-42565"/>
                    <a:pt x="1160746" y="0"/>
                  </a:cubicBezTo>
                  <a:cubicBezTo>
                    <a:pt x="1666439" y="-10755"/>
                    <a:pt x="2404395" y="414629"/>
                    <a:pt x="2321492" y="1020726"/>
                  </a:cubicBezTo>
                  <a:cubicBezTo>
                    <a:pt x="2282872" y="1494985"/>
                    <a:pt x="1822564" y="1932006"/>
                    <a:pt x="1160746" y="2041452"/>
                  </a:cubicBezTo>
                  <a:cubicBezTo>
                    <a:pt x="471573" y="1957241"/>
                    <a:pt x="-67546" y="1577191"/>
                    <a:pt x="0" y="1020726"/>
                  </a:cubicBezTo>
                  <a:close/>
                </a:path>
                <a:path w="2321492" h="2041451" stroke="0" extrusionOk="0">
                  <a:moveTo>
                    <a:pt x="0" y="1020726"/>
                  </a:moveTo>
                  <a:cubicBezTo>
                    <a:pt x="21063" y="484307"/>
                    <a:pt x="564667" y="110724"/>
                    <a:pt x="1160746" y="0"/>
                  </a:cubicBezTo>
                  <a:cubicBezTo>
                    <a:pt x="1872430" y="-45559"/>
                    <a:pt x="2299887" y="459610"/>
                    <a:pt x="2321492" y="1020726"/>
                  </a:cubicBezTo>
                  <a:cubicBezTo>
                    <a:pt x="2435988" y="1536442"/>
                    <a:pt x="1748450" y="2179568"/>
                    <a:pt x="1160746" y="2041452"/>
                  </a:cubicBezTo>
                  <a:cubicBezTo>
                    <a:pt x="536380" y="2045028"/>
                    <a:pt x="8031" y="1732053"/>
                    <a:pt x="0" y="1020726"/>
                  </a:cubicBezTo>
                  <a:close/>
                </a:path>
              </a:pathLst>
            </a:custGeom>
            <a:solidFill>
              <a:srgbClr val="FAFBFF">
                <a:lumMod val="75000"/>
              </a:srgbClr>
            </a:solidFill>
            <a:ln w="25400" cap="flat" cmpd="sng" algn="ctr">
              <a:solidFill>
                <a:srgbClr val="21272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58184149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fik 62" descr="Kurzhantel mit einfarbiger Füllung">
              <a:extLst>
                <a:ext uri="{FF2B5EF4-FFF2-40B4-BE49-F238E27FC236}">
                  <a16:creationId xmlns:a16="http://schemas.microsoft.com/office/drawing/2014/main" id="{D059E6EC-09E0-201B-ED96-D148B55E9C66}"/>
                </a:ext>
              </a:extLst>
            </p:cNvPr>
            <p:cNvGrpSpPr/>
            <p:nvPr/>
          </p:nvGrpSpPr>
          <p:grpSpPr>
            <a:xfrm rot="19741007">
              <a:off x="981364" y="109614"/>
              <a:ext cx="1125433" cy="662779"/>
              <a:chOff x="4054972" y="327981"/>
              <a:chExt cx="1398624" cy="762886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16C9B7CA-5664-DF29-4415-1D56280F01A7}"/>
                  </a:ext>
                </a:extLst>
              </p:cNvPr>
              <p:cNvSpPr/>
              <p:nvPr/>
            </p:nvSpPr>
            <p:spPr>
              <a:xfrm>
                <a:off x="4054972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63574 h 127147"/>
                  <a:gd name="connsiteX1" fmla="*/ 63574 w 63573"/>
                  <a:gd name="connsiteY1" fmla="*/ 127148 h 127147"/>
                  <a:gd name="connsiteX2" fmla="*/ 63574 w 63573"/>
                  <a:gd name="connsiteY2" fmla="*/ 0 h 127147"/>
                  <a:gd name="connsiteX3" fmla="*/ 0 w 63573"/>
                  <a:gd name="connsiteY3" fmla="*/ 63574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63574"/>
                    </a:moveTo>
                    <a:cubicBezTo>
                      <a:pt x="39" y="104345"/>
                      <a:pt x="26461" y="123600"/>
                      <a:pt x="63574" y="127148"/>
                    </a:cubicBezTo>
                    <a:cubicBezTo>
                      <a:pt x="74571" y="105792"/>
                      <a:pt x="67415" y="25670"/>
                      <a:pt x="63574" y="0"/>
                    </a:cubicBezTo>
                    <a:cubicBezTo>
                      <a:pt x="27903" y="1426"/>
                      <a:pt x="824" y="30595"/>
                      <a:pt x="0" y="63574"/>
                    </a:cubicBezTo>
                    <a:close/>
                  </a:path>
                  <a:path w="63573" h="127147" stroke="0" extrusionOk="0">
                    <a:moveTo>
                      <a:pt x="0" y="63574"/>
                    </a:moveTo>
                    <a:cubicBezTo>
                      <a:pt x="2249" y="92960"/>
                      <a:pt x="24306" y="128541"/>
                      <a:pt x="63574" y="127148"/>
                    </a:cubicBezTo>
                    <a:cubicBezTo>
                      <a:pt x="65069" y="98537"/>
                      <a:pt x="64089" y="35363"/>
                      <a:pt x="63574" y="0"/>
                    </a:cubicBezTo>
                    <a:cubicBezTo>
                      <a:pt x="30719" y="3131"/>
                      <a:pt x="1753" y="28218"/>
                      <a:pt x="0" y="63574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58133041">
                      <a:custGeom>
                        <a:avLst/>
                        <a:gdLst>
                          <a:gd name="connsiteX0" fmla="*/ 0 w 63573"/>
                          <a:gd name="connsiteY0" fmla="*/ 63574 h 127147"/>
                          <a:gd name="connsiteX1" fmla="*/ 63574 w 63573"/>
                          <a:gd name="connsiteY1" fmla="*/ 127148 h 127147"/>
                          <a:gd name="connsiteX2" fmla="*/ 63574 w 63573"/>
                          <a:gd name="connsiteY2" fmla="*/ 0 h 127147"/>
                          <a:gd name="connsiteX3" fmla="*/ 0 w 63573"/>
                          <a:gd name="connsiteY3" fmla="*/ 63574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63574"/>
                            </a:moveTo>
                            <a:cubicBezTo>
                              <a:pt x="0" y="98539"/>
                              <a:pt x="28608" y="127148"/>
                              <a:pt x="63574" y="127148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6948F436-CB66-4E9E-173B-A860878CD7F4}"/>
                  </a:ext>
                </a:extLst>
              </p:cNvPr>
              <p:cNvSpPr/>
              <p:nvPr/>
            </p:nvSpPr>
            <p:spPr>
              <a:xfrm>
                <a:off x="5390023" y="645850"/>
                <a:ext cx="63573" cy="127147"/>
              </a:xfrm>
              <a:custGeom>
                <a:avLst/>
                <a:gdLst>
                  <a:gd name="connsiteX0" fmla="*/ 0 w 63573"/>
                  <a:gd name="connsiteY0" fmla="*/ 0 h 127147"/>
                  <a:gd name="connsiteX1" fmla="*/ 0 w 63573"/>
                  <a:gd name="connsiteY1" fmla="*/ 127148 h 127147"/>
                  <a:gd name="connsiteX2" fmla="*/ 63574 w 63573"/>
                  <a:gd name="connsiteY2" fmla="*/ 63574 h 127147"/>
                  <a:gd name="connsiteX3" fmla="*/ 0 w 63573"/>
                  <a:gd name="connsiteY3" fmla="*/ 0 h 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3" h="127147" fill="none" extrusionOk="0">
                    <a:moveTo>
                      <a:pt x="0" y="0"/>
                    </a:moveTo>
                    <a:cubicBezTo>
                      <a:pt x="-10147" y="41042"/>
                      <a:pt x="5002" y="73592"/>
                      <a:pt x="0" y="127148"/>
                    </a:cubicBezTo>
                    <a:cubicBezTo>
                      <a:pt x="39169" y="127475"/>
                      <a:pt x="68760" y="102915"/>
                      <a:pt x="63574" y="63574"/>
                    </a:cubicBezTo>
                    <a:cubicBezTo>
                      <a:pt x="58236" y="24323"/>
                      <a:pt x="29099" y="-568"/>
                      <a:pt x="0" y="0"/>
                    </a:cubicBezTo>
                    <a:close/>
                  </a:path>
                  <a:path w="63573" h="127147" stroke="0" extrusionOk="0">
                    <a:moveTo>
                      <a:pt x="0" y="0"/>
                    </a:moveTo>
                    <a:cubicBezTo>
                      <a:pt x="-157" y="38245"/>
                      <a:pt x="-10467" y="66460"/>
                      <a:pt x="0" y="127148"/>
                    </a:cubicBezTo>
                    <a:cubicBezTo>
                      <a:pt x="39893" y="129432"/>
                      <a:pt x="66999" y="98939"/>
                      <a:pt x="63574" y="63574"/>
                    </a:cubicBezTo>
                    <a:cubicBezTo>
                      <a:pt x="64212" y="31015"/>
                      <a:pt x="32951" y="-5363"/>
                      <a:pt x="0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303706008">
                      <a:custGeom>
                        <a:avLst/>
                        <a:gdLst>
                          <a:gd name="connsiteX0" fmla="*/ 0 w 63573"/>
                          <a:gd name="connsiteY0" fmla="*/ 0 h 127147"/>
                          <a:gd name="connsiteX1" fmla="*/ 0 w 63573"/>
                          <a:gd name="connsiteY1" fmla="*/ 127148 h 127147"/>
                          <a:gd name="connsiteX2" fmla="*/ 63574 w 63573"/>
                          <a:gd name="connsiteY2" fmla="*/ 63574 h 127147"/>
                          <a:gd name="connsiteX3" fmla="*/ 0 w 63573"/>
                          <a:gd name="connsiteY3" fmla="*/ 0 h 12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573" h="127147">
                            <a:moveTo>
                              <a:pt x="0" y="0"/>
                            </a:moveTo>
                            <a:lnTo>
                              <a:pt x="0" y="127148"/>
                            </a:lnTo>
                            <a:cubicBezTo>
                              <a:pt x="34966" y="127148"/>
                              <a:pt x="63574" y="98539"/>
                              <a:pt x="63574" y="63574"/>
                            </a:cubicBezTo>
                            <a:cubicBezTo>
                              <a:pt x="63574" y="28608"/>
                              <a:pt x="34966" y="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7FC673D-2E12-B268-064F-BAA57BCD391C}"/>
                  </a:ext>
                </a:extLst>
              </p:cNvPr>
              <p:cNvSpPr/>
              <p:nvPr/>
            </p:nvSpPr>
            <p:spPr>
              <a:xfrm>
                <a:off x="4150333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4569" y="-1158"/>
                      <a:pt x="68330" y="246"/>
                      <a:pt x="63574" y="0"/>
                    </a:cubicBezTo>
                    <a:cubicBezTo>
                      <a:pt x="25793" y="-4905"/>
                      <a:pt x="4650" y="27846"/>
                      <a:pt x="0" y="63574"/>
                    </a:cubicBezTo>
                    <a:cubicBezTo>
                      <a:pt x="21655" y="126415"/>
                      <a:pt x="-7388" y="363622"/>
                      <a:pt x="0" y="413230"/>
                    </a:cubicBezTo>
                    <a:cubicBezTo>
                      <a:pt x="-825" y="447233"/>
                      <a:pt x="29219" y="477241"/>
                      <a:pt x="63574" y="476804"/>
                    </a:cubicBezTo>
                    <a:cubicBezTo>
                      <a:pt x="67325" y="476711"/>
                      <a:pt x="74686" y="477723"/>
                      <a:pt x="79467" y="476804"/>
                    </a:cubicBezTo>
                    <a:cubicBezTo>
                      <a:pt x="111070" y="482251"/>
                      <a:pt x="148086" y="444402"/>
                      <a:pt x="143041" y="413230"/>
                    </a:cubicBezTo>
                    <a:cubicBezTo>
                      <a:pt x="121037" y="330654"/>
                      <a:pt x="127175" y="156397"/>
                      <a:pt x="143041" y="63574"/>
                    </a:cubicBezTo>
                    <a:cubicBezTo>
                      <a:pt x="143504" y="31234"/>
                      <a:pt x="112301" y="-2737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4770" y="-968"/>
                      <a:pt x="70094" y="701"/>
                      <a:pt x="63574" y="0"/>
                    </a:cubicBezTo>
                    <a:cubicBezTo>
                      <a:pt x="28883" y="-815"/>
                      <a:pt x="1873" y="29533"/>
                      <a:pt x="0" y="63574"/>
                    </a:cubicBezTo>
                    <a:cubicBezTo>
                      <a:pt x="21882" y="215547"/>
                      <a:pt x="-20067" y="343138"/>
                      <a:pt x="0" y="413230"/>
                    </a:cubicBezTo>
                    <a:cubicBezTo>
                      <a:pt x="-1436" y="447282"/>
                      <a:pt x="32973" y="478785"/>
                      <a:pt x="63574" y="476804"/>
                    </a:cubicBezTo>
                    <a:cubicBezTo>
                      <a:pt x="65676" y="476734"/>
                      <a:pt x="76741" y="476460"/>
                      <a:pt x="79467" y="476804"/>
                    </a:cubicBezTo>
                    <a:cubicBezTo>
                      <a:pt x="118407" y="481183"/>
                      <a:pt x="149322" y="448928"/>
                      <a:pt x="143041" y="413230"/>
                    </a:cubicBezTo>
                    <a:cubicBezTo>
                      <a:pt x="126551" y="295481"/>
                      <a:pt x="119061" y="223780"/>
                      <a:pt x="143041" y="63574"/>
                    </a:cubicBezTo>
                    <a:cubicBezTo>
                      <a:pt x="146461" y="31451"/>
                      <a:pt x="114643" y="4135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2349286301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540127A4-AE38-8070-C17E-DFC002C74BF5}"/>
                  </a:ext>
                </a:extLst>
              </p:cNvPr>
              <p:cNvSpPr/>
              <p:nvPr/>
            </p:nvSpPr>
            <p:spPr>
              <a:xfrm>
                <a:off x="5215195" y="471022"/>
                <a:ext cx="143041" cy="476803"/>
              </a:xfrm>
              <a:custGeom>
                <a:avLst/>
                <a:gdLst>
                  <a:gd name="connsiteX0" fmla="*/ 79467 w 143041"/>
                  <a:gd name="connsiteY0" fmla="*/ 0 h 476803"/>
                  <a:gd name="connsiteX1" fmla="*/ 63574 w 143041"/>
                  <a:gd name="connsiteY1" fmla="*/ 0 h 476803"/>
                  <a:gd name="connsiteX2" fmla="*/ 0 w 143041"/>
                  <a:gd name="connsiteY2" fmla="*/ 63574 h 476803"/>
                  <a:gd name="connsiteX3" fmla="*/ 0 w 143041"/>
                  <a:gd name="connsiteY3" fmla="*/ 413230 h 476803"/>
                  <a:gd name="connsiteX4" fmla="*/ 63574 w 143041"/>
                  <a:gd name="connsiteY4" fmla="*/ 476804 h 476803"/>
                  <a:gd name="connsiteX5" fmla="*/ 79467 w 143041"/>
                  <a:gd name="connsiteY5" fmla="*/ 476804 h 476803"/>
                  <a:gd name="connsiteX6" fmla="*/ 143041 w 143041"/>
                  <a:gd name="connsiteY6" fmla="*/ 413230 h 476803"/>
                  <a:gd name="connsiteX7" fmla="*/ 143041 w 143041"/>
                  <a:gd name="connsiteY7" fmla="*/ 63574 h 476803"/>
                  <a:gd name="connsiteX8" fmla="*/ 79467 w 143041"/>
                  <a:gd name="connsiteY8" fmla="*/ 0 h 47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041" h="476803" fill="none" extrusionOk="0">
                    <a:moveTo>
                      <a:pt x="79467" y="0"/>
                    </a:moveTo>
                    <a:cubicBezTo>
                      <a:pt x="73680" y="-2"/>
                      <a:pt x="70004" y="-873"/>
                      <a:pt x="63574" y="0"/>
                    </a:cubicBezTo>
                    <a:cubicBezTo>
                      <a:pt x="31388" y="4294"/>
                      <a:pt x="-700" y="24222"/>
                      <a:pt x="0" y="63574"/>
                    </a:cubicBezTo>
                    <a:cubicBezTo>
                      <a:pt x="-26800" y="137885"/>
                      <a:pt x="-14757" y="298865"/>
                      <a:pt x="0" y="413230"/>
                    </a:cubicBezTo>
                    <a:cubicBezTo>
                      <a:pt x="-1216" y="448428"/>
                      <a:pt x="29690" y="476546"/>
                      <a:pt x="63574" y="476804"/>
                    </a:cubicBezTo>
                    <a:cubicBezTo>
                      <a:pt x="67314" y="476582"/>
                      <a:pt x="74316" y="477174"/>
                      <a:pt x="79467" y="476804"/>
                    </a:cubicBezTo>
                    <a:cubicBezTo>
                      <a:pt x="117208" y="477142"/>
                      <a:pt x="136716" y="451082"/>
                      <a:pt x="143041" y="413230"/>
                    </a:cubicBezTo>
                    <a:cubicBezTo>
                      <a:pt x="151095" y="293871"/>
                      <a:pt x="135899" y="146876"/>
                      <a:pt x="143041" y="63574"/>
                    </a:cubicBezTo>
                    <a:cubicBezTo>
                      <a:pt x="143247" y="29882"/>
                      <a:pt x="110079" y="-820"/>
                      <a:pt x="79467" y="0"/>
                    </a:cubicBezTo>
                    <a:close/>
                  </a:path>
                  <a:path w="143041" h="476803" stroke="0" extrusionOk="0">
                    <a:moveTo>
                      <a:pt x="79467" y="0"/>
                    </a:moveTo>
                    <a:cubicBezTo>
                      <a:pt x="77235" y="-108"/>
                      <a:pt x="68593" y="-1278"/>
                      <a:pt x="63574" y="0"/>
                    </a:cubicBezTo>
                    <a:cubicBezTo>
                      <a:pt x="29163" y="-403"/>
                      <a:pt x="-5807" y="31439"/>
                      <a:pt x="0" y="63574"/>
                    </a:cubicBezTo>
                    <a:cubicBezTo>
                      <a:pt x="7154" y="188319"/>
                      <a:pt x="-3246" y="345147"/>
                      <a:pt x="0" y="413230"/>
                    </a:cubicBezTo>
                    <a:cubicBezTo>
                      <a:pt x="-2901" y="446814"/>
                      <a:pt x="23663" y="476482"/>
                      <a:pt x="63574" y="476804"/>
                    </a:cubicBezTo>
                    <a:cubicBezTo>
                      <a:pt x="66703" y="475578"/>
                      <a:pt x="72488" y="477600"/>
                      <a:pt x="79467" y="476804"/>
                    </a:cubicBezTo>
                    <a:cubicBezTo>
                      <a:pt x="117988" y="482511"/>
                      <a:pt x="146023" y="445407"/>
                      <a:pt x="143041" y="413230"/>
                    </a:cubicBezTo>
                    <a:cubicBezTo>
                      <a:pt x="141436" y="315451"/>
                      <a:pt x="158825" y="119292"/>
                      <a:pt x="143041" y="63574"/>
                    </a:cubicBezTo>
                    <a:cubicBezTo>
                      <a:pt x="139730" y="23571"/>
                      <a:pt x="114821" y="-416"/>
                      <a:pt x="79467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701133480">
                      <a:custGeom>
                        <a:avLst/>
                        <a:gdLst>
                          <a:gd name="connsiteX0" fmla="*/ 79467 w 143041"/>
                          <a:gd name="connsiteY0" fmla="*/ 0 h 476803"/>
                          <a:gd name="connsiteX1" fmla="*/ 63574 w 143041"/>
                          <a:gd name="connsiteY1" fmla="*/ 0 h 476803"/>
                          <a:gd name="connsiteX2" fmla="*/ 0 w 143041"/>
                          <a:gd name="connsiteY2" fmla="*/ 63574 h 476803"/>
                          <a:gd name="connsiteX3" fmla="*/ 0 w 143041"/>
                          <a:gd name="connsiteY3" fmla="*/ 413230 h 476803"/>
                          <a:gd name="connsiteX4" fmla="*/ 63574 w 143041"/>
                          <a:gd name="connsiteY4" fmla="*/ 476804 h 476803"/>
                          <a:gd name="connsiteX5" fmla="*/ 79467 w 143041"/>
                          <a:gd name="connsiteY5" fmla="*/ 476804 h 476803"/>
                          <a:gd name="connsiteX6" fmla="*/ 143041 w 143041"/>
                          <a:gd name="connsiteY6" fmla="*/ 413230 h 476803"/>
                          <a:gd name="connsiteX7" fmla="*/ 143041 w 143041"/>
                          <a:gd name="connsiteY7" fmla="*/ 63574 h 476803"/>
                          <a:gd name="connsiteX8" fmla="*/ 79467 w 143041"/>
                          <a:gd name="connsiteY8" fmla="*/ 0 h 4768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041" h="476803">
                            <a:moveTo>
                              <a:pt x="79467" y="0"/>
                            </a:move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413230"/>
                            </a:lnTo>
                            <a:cubicBezTo>
                              <a:pt x="0" y="448196"/>
                              <a:pt x="28608" y="476804"/>
                              <a:pt x="63574" y="476804"/>
                            </a:cubicBezTo>
                            <a:lnTo>
                              <a:pt x="79467" y="476804"/>
                            </a:lnTo>
                            <a:cubicBezTo>
                              <a:pt x="114433" y="476804"/>
                              <a:pt x="143041" y="448196"/>
                              <a:pt x="143041" y="413230"/>
                            </a:cubicBezTo>
                            <a:lnTo>
                              <a:pt x="143041" y="63574"/>
                            </a:lnTo>
                            <a:cubicBezTo>
                              <a:pt x="143041" y="28608"/>
                              <a:pt x="114433" y="0"/>
                              <a:pt x="79467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EE15DEA-5C01-E6DC-45A6-21619F65FB48}"/>
                  </a:ext>
                </a:extLst>
              </p:cNvPr>
              <p:cNvSpPr/>
              <p:nvPr/>
            </p:nvSpPr>
            <p:spPr>
              <a:xfrm>
                <a:off x="4325161" y="327981"/>
                <a:ext cx="858246" cy="762886"/>
              </a:xfrm>
              <a:custGeom>
                <a:avLst/>
                <a:gdLst>
                  <a:gd name="connsiteX0" fmla="*/ 794673 w 858246"/>
                  <a:gd name="connsiteY0" fmla="*/ 0 h 762886"/>
                  <a:gd name="connsiteX1" fmla="*/ 762886 w 858246"/>
                  <a:gd name="connsiteY1" fmla="*/ 0 h 762886"/>
                  <a:gd name="connsiteX2" fmla="*/ 699312 w 858246"/>
                  <a:gd name="connsiteY2" fmla="*/ 63574 h 762886"/>
                  <a:gd name="connsiteX3" fmla="*/ 699312 w 858246"/>
                  <a:gd name="connsiteY3" fmla="*/ 286082 h 762886"/>
                  <a:gd name="connsiteX4" fmla="*/ 158935 w 858246"/>
                  <a:gd name="connsiteY4" fmla="*/ 286082 h 762886"/>
                  <a:gd name="connsiteX5" fmla="*/ 158935 w 858246"/>
                  <a:gd name="connsiteY5" fmla="*/ 63574 h 762886"/>
                  <a:gd name="connsiteX6" fmla="*/ 95361 w 858246"/>
                  <a:gd name="connsiteY6" fmla="*/ 0 h 762886"/>
                  <a:gd name="connsiteX7" fmla="*/ 63574 w 858246"/>
                  <a:gd name="connsiteY7" fmla="*/ 0 h 762886"/>
                  <a:gd name="connsiteX8" fmla="*/ 0 w 858246"/>
                  <a:gd name="connsiteY8" fmla="*/ 63574 h 762886"/>
                  <a:gd name="connsiteX9" fmla="*/ 0 w 858246"/>
                  <a:gd name="connsiteY9" fmla="*/ 699312 h 762886"/>
                  <a:gd name="connsiteX10" fmla="*/ 63574 w 858246"/>
                  <a:gd name="connsiteY10" fmla="*/ 762886 h 762886"/>
                  <a:gd name="connsiteX11" fmla="*/ 95361 w 858246"/>
                  <a:gd name="connsiteY11" fmla="*/ 762886 h 762886"/>
                  <a:gd name="connsiteX12" fmla="*/ 158935 w 858246"/>
                  <a:gd name="connsiteY12" fmla="*/ 699312 h 762886"/>
                  <a:gd name="connsiteX13" fmla="*/ 158935 w 858246"/>
                  <a:gd name="connsiteY13" fmla="*/ 476804 h 762886"/>
                  <a:gd name="connsiteX14" fmla="*/ 699312 w 858246"/>
                  <a:gd name="connsiteY14" fmla="*/ 476804 h 762886"/>
                  <a:gd name="connsiteX15" fmla="*/ 699312 w 858246"/>
                  <a:gd name="connsiteY15" fmla="*/ 699312 h 762886"/>
                  <a:gd name="connsiteX16" fmla="*/ 762886 w 858246"/>
                  <a:gd name="connsiteY16" fmla="*/ 762886 h 762886"/>
                  <a:gd name="connsiteX17" fmla="*/ 794673 w 858246"/>
                  <a:gd name="connsiteY17" fmla="*/ 762886 h 762886"/>
                  <a:gd name="connsiteX18" fmla="*/ 858247 w 858246"/>
                  <a:gd name="connsiteY18" fmla="*/ 699312 h 762886"/>
                  <a:gd name="connsiteX19" fmla="*/ 858247 w 858246"/>
                  <a:gd name="connsiteY19" fmla="*/ 63574 h 762886"/>
                  <a:gd name="connsiteX20" fmla="*/ 794673 w 858246"/>
                  <a:gd name="connsiteY20" fmla="*/ 0 h 7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8246" h="762886" fill="none" extrusionOk="0">
                    <a:moveTo>
                      <a:pt x="794673" y="0"/>
                    </a:moveTo>
                    <a:cubicBezTo>
                      <a:pt x="785139" y="-1146"/>
                      <a:pt x="769390" y="-512"/>
                      <a:pt x="762886" y="0"/>
                    </a:cubicBezTo>
                    <a:cubicBezTo>
                      <a:pt x="727785" y="4067"/>
                      <a:pt x="696288" y="31918"/>
                      <a:pt x="699312" y="63574"/>
                    </a:cubicBezTo>
                    <a:cubicBezTo>
                      <a:pt x="716427" y="117988"/>
                      <a:pt x="698140" y="183531"/>
                      <a:pt x="699312" y="286082"/>
                    </a:cubicBezTo>
                    <a:cubicBezTo>
                      <a:pt x="432166" y="267569"/>
                      <a:pt x="388182" y="319413"/>
                      <a:pt x="158935" y="286082"/>
                    </a:cubicBezTo>
                    <a:cubicBezTo>
                      <a:pt x="161406" y="229800"/>
                      <a:pt x="152395" y="127647"/>
                      <a:pt x="158935" y="63574"/>
                    </a:cubicBezTo>
                    <a:cubicBezTo>
                      <a:pt x="162074" y="23211"/>
                      <a:pt x="137254" y="-498"/>
                      <a:pt x="95361" y="0"/>
                    </a:cubicBezTo>
                    <a:cubicBezTo>
                      <a:pt x="88617" y="777"/>
                      <a:pt x="77193" y="-1925"/>
                      <a:pt x="63574" y="0"/>
                    </a:cubicBezTo>
                    <a:cubicBezTo>
                      <a:pt x="23614" y="-1894"/>
                      <a:pt x="1497" y="31284"/>
                      <a:pt x="0" y="63574"/>
                    </a:cubicBezTo>
                    <a:cubicBezTo>
                      <a:pt x="56956" y="258205"/>
                      <a:pt x="-4551" y="622977"/>
                      <a:pt x="0" y="699312"/>
                    </a:cubicBezTo>
                    <a:cubicBezTo>
                      <a:pt x="-873" y="731996"/>
                      <a:pt x="24137" y="758919"/>
                      <a:pt x="63574" y="762886"/>
                    </a:cubicBezTo>
                    <a:cubicBezTo>
                      <a:pt x="79009" y="760619"/>
                      <a:pt x="82371" y="760367"/>
                      <a:pt x="95361" y="762886"/>
                    </a:cubicBezTo>
                    <a:cubicBezTo>
                      <a:pt x="132168" y="766465"/>
                      <a:pt x="159239" y="735006"/>
                      <a:pt x="158935" y="699312"/>
                    </a:cubicBezTo>
                    <a:cubicBezTo>
                      <a:pt x="168550" y="674846"/>
                      <a:pt x="142258" y="536087"/>
                      <a:pt x="158935" y="476804"/>
                    </a:cubicBezTo>
                    <a:cubicBezTo>
                      <a:pt x="282617" y="463440"/>
                      <a:pt x="544521" y="453858"/>
                      <a:pt x="699312" y="476804"/>
                    </a:cubicBezTo>
                    <a:cubicBezTo>
                      <a:pt x="695882" y="516224"/>
                      <a:pt x="695138" y="647002"/>
                      <a:pt x="699312" y="699312"/>
                    </a:cubicBezTo>
                    <a:cubicBezTo>
                      <a:pt x="701339" y="736520"/>
                      <a:pt x="725981" y="765608"/>
                      <a:pt x="762886" y="762886"/>
                    </a:cubicBezTo>
                    <a:cubicBezTo>
                      <a:pt x="768610" y="764240"/>
                      <a:pt x="788530" y="764145"/>
                      <a:pt x="794673" y="762886"/>
                    </a:cubicBezTo>
                    <a:cubicBezTo>
                      <a:pt x="835859" y="760106"/>
                      <a:pt x="858488" y="733359"/>
                      <a:pt x="858247" y="699312"/>
                    </a:cubicBezTo>
                    <a:cubicBezTo>
                      <a:pt x="844131" y="448850"/>
                      <a:pt x="825019" y="287695"/>
                      <a:pt x="858247" y="63574"/>
                    </a:cubicBezTo>
                    <a:cubicBezTo>
                      <a:pt x="858842" y="33631"/>
                      <a:pt x="832282" y="1725"/>
                      <a:pt x="794673" y="0"/>
                    </a:cubicBezTo>
                    <a:close/>
                  </a:path>
                  <a:path w="858246" h="762886" stroke="0" extrusionOk="0">
                    <a:moveTo>
                      <a:pt x="794673" y="0"/>
                    </a:moveTo>
                    <a:cubicBezTo>
                      <a:pt x="784048" y="-820"/>
                      <a:pt x="772496" y="2410"/>
                      <a:pt x="762886" y="0"/>
                    </a:cubicBezTo>
                    <a:cubicBezTo>
                      <a:pt x="731966" y="-3358"/>
                      <a:pt x="698771" y="26069"/>
                      <a:pt x="699312" y="63574"/>
                    </a:cubicBezTo>
                    <a:cubicBezTo>
                      <a:pt x="714360" y="138575"/>
                      <a:pt x="707292" y="221551"/>
                      <a:pt x="699312" y="286082"/>
                    </a:cubicBezTo>
                    <a:cubicBezTo>
                      <a:pt x="558323" y="277487"/>
                      <a:pt x="251753" y="242171"/>
                      <a:pt x="158935" y="286082"/>
                    </a:cubicBezTo>
                    <a:cubicBezTo>
                      <a:pt x="177449" y="257242"/>
                      <a:pt x="174693" y="96874"/>
                      <a:pt x="158935" y="63574"/>
                    </a:cubicBezTo>
                    <a:cubicBezTo>
                      <a:pt x="154972" y="23587"/>
                      <a:pt x="128527" y="967"/>
                      <a:pt x="95361" y="0"/>
                    </a:cubicBezTo>
                    <a:cubicBezTo>
                      <a:pt x="91700" y="2155"/>
                      <a:pt x="75133" y="580"/>
                      <a:pt x="63574" y="0"/>
                    </a:cubicBezTo>
                    <a:cubicBezTo>
                      <a:pt x="27000" y="-6320"/>
                      <a:pt x="260" y="28976"/>
                      <a:pt x="0" y="63574"/>
                    </a:cubicBezTo>
                    <a:cubicBezTo>
                      <a:pt x="-41798" y="253901"/>
                      <a:pt x="-54899" y="410721"/>
                      <a:pt x="0" y="699312"/>
                    </a:cubicBezTo>
                    <a:cubicBezTo>
                      <a:pt x="4205" y="739000"/>
                      <a:pt x="28916" y="762500"/>
                      <a:pt x="63574" y="762886"/>
                    </a:cubicBezTo>
                    <a:cubicBezTo>
                      <a:pt x="76684" y="760469"/>
                      <a:pt x="85983" y="760892"/>
                      <a:pt x="95361" y="762886"/>
                    </a:cubicBezTo>
                    <a:cubicBezTo>
                      <a:pt x="127742" y="761465"/>
                      <a:pt x="159080" y="735295"/>
                      <a:pt x="158935" y="699312"/>
                    </a:cubicBezTo>
                    <a:cubicBezTo>
                      <a:pt x="139382" y="596660"/>
                      <a:pt x="167644" y="503959"/>
                      <a:pt x="158935" y="476804"/>
                    </a:cubicBezTo>
                    <a:cubicBezTo>
                      <a:pt x="401000" y="462607"/>
                      <a:pt x="505091" y="502033"/>
                      <a:pt x="699312" y="476804"/>
                    </a:cubicBezTo>
                    <a:cubicBezTo>
                      <a:pt x="711707" y="563535"/>
                      <a:pt x="701614" y="613807"/>
                      <a:pt x="699312" y="699312"/>
                    </a:cubicBezTo>
                    <a:cubicBezTo>
                      <a:pt x="700254" y="732321"/>
                      <a:pt x="723365" y="767715"/>
                      <a:pt x="762886" y="762886"/>
                    </a:cubicBezTo>
                    <a:cubicBezTo>
                      <a:pt x="775757" y="760549"/>
                      <a:pt x="782447" y="764043"/>
                      <a:pt x="794673" y="762886"/>
                    </a:cubicBezTo>
                    <a:cubicBezTo>
                      <a:pt x="830785" y="763827"/>
                      <a:pt x="855690" y="739309"/>
                      <a:pt x="858247" y="699312"/>
                    </a:cubicBezTo>
                    <a:cubicBezTo>
                      <a:pt x="813369" y="444862"/>
                      <a:pt x="838673" y="172208"/>
                      <a:pt x="858247" y="63574"/>
                    </a:cubicBezTo>
                    <a:cubicBezTo>
                      <a:pt x="851662" y="28211"/>
                      <a:pt x="834242" y="1168"/>
                      <a:pt x="79467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rgbClr val="21272F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87724114">
                      <a:custGeom>
                        <a:avLst/>
                        <a:gdLst>
                          <a:gd name="connsiteX0" fmla="*/ 794673 w 858246"/>
                          <a:gd name="connsiteY0" fmla="*/ 0 h 762886"/>
                          <a:gd name="connsiteX1" fmla="*/ 762886 w 858246"/>
                          <a:gd name="connsiteY1" fmla="*/ 0 h 762886"/>
                          <a:gd name="connsiteX2" fmla="*/ 699312 w 858246"/>
                          <a:gd name="connsiteY2" fmla="*/ 63574 h 762886"/>
                          <a:gd name="connsiteX3" fmla="*/ 699312 w 858246"/>
                          <a:gd name="connsiteY3" fmla="*/ 286082 h 762886"/>
                          <a:gd name="connsiteX4" fmla="*/ 158935 w 858246"/>
                          <a:gd name="connsiteY4" fmla="*/ 286082 h 762886"/>
                          <a:gd name="connsiteX5" fmla="*/ 158935 w 858246"/>
                          <a:gd name="connsiteY5" fmla="*/ 63574 h 762886"/>
                          <a:gd name="connsiteX6" fmla="*/ 95361 w 858246"/>
                          <a:gd name="connsiteY6" fmla="*/ 0 h 762886"/>
                          <a:gd name="connsiteX7" fmla="*/ 63574 w 858246"/>
                          <a:gd name="connsiteY7" fmla="*/ 0 h 762886"/>
                          <a:gd name="connsiteX8" fmla="*/ 0 w 858246"/>
                          <a:gd name="connsiteY8" fmla="*/ 63574 h 762886"/>
                          <a:gd name="connsiteX9" fmla="*/ 0 w 858246"/>
                          <a:gd name="connsiteY9" fmla="*/ 699312 h 762886"/>
                          <a:gd name="connsiteX10" fmla="*/ 63574 w 858246"/>
                          <a:gd name="connsiteY10" fmla="*/ 762886 h 762886"/>
                          <a:gd name="connsiteX11" fmla="*/ 95361 w 858246"/>
                          <a:gd name="connsiteY11" fmla="*/ 762886 h 762886"/>
                          <a:gd name="connsiteX12" fmla="*/ 158935 w 858246"/>
                          <a:gd name="connsiteY12" fmla="*/ 699312 h 762886"/>
                          <a:gd name="connsiteX13" fmla="*/ 158935 w 858246"/>
                          <a:gd name="connsiteY13" fmla="*/ 476804 h 762886"/>
                          <a:gd name="connsiteX14" fmla="*/ 699312 w 858246"/>
                          <a:gd name="connsiteY14" fmla="*/ 476804 h 762886"/>
                          <a:gd name="connsiteX15" fmla="*/ 699312 w 858246"/>
                          <a:gd name="connsiteY15" fmla="*/ 699312 h 762886"/>
                          <a:gd name="connsiteX16" fmla="*/ 762886 w 858246"/>
                          <a:gd name="connsiteY16" fmla="*/ 762886 h 762886"/>
                          <a:gd name="connsiteX17" fmla="*/ 794673 w 858246"/>
                          <a:gd name="connsiteY17" fmla="*/ 762886 h 762886"/>
                          <a:gd name="connsiteX18" fmla="*/ 858247 w 858246"/>
                          <a:gd name="connsiteY18" fmla="*/ 699312 h 762886"/>
                          <a:gd name="connsiteX19" fmla="*/ 858247 w 858246"/>
                          <a:gd name="connsiteY19" fmla="*/ 63574 h 762886"/>
                          <a:gd name="connsiteX20" fmla="*/ 794673 w 858246"/>
                          <a:gd name="connsiteY20" fmla="*/ 0 h 762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858246" h="762886">
                            <a:moveTo>
                              <a:pt x="794673" y="0"/>
                            </a:moveTo>
                            <a:lnTo>
                              <a:pt x="762886" y="0"/>
                            </a:lnTo>
                            <a:cubicBezTo>
                              <a:pt x="727920" y="0"/>
                              <a:pt x="699312" y="28608"/>
                              <a:pt x="699312" y="63574"/>
                            </a:cubicBezTo>
                            <a:lnTo>
                              <a:pt x="699312" y="286082"/>
                            </a:lnTo>
                            <a:lnTo>
                              <a:pt x="158935" y="286082"/>
                            </a:lnTo>
                            <a:lnTo>
                              <a:pt x="158935" y="63574"/>
                            </a:lnTo>
                            <a:cubicBezTo>
                              <a:pt x="158935" y="28608"/>
                              <a:pt x="130326" y="0"/>
                              <a:pt x="95361" y="0"/>
                            </a:cubicBezTo>
                            <a:lnTo>
                              <a:pt x="63574" y="0"/>
                            </a:lnTo>
                            <a:cubicBezTo>
                              <a:pt x="28608" y="0"/>
                              <a:pt x="0" y="28608"/>
                              <a:pt x="0" y="63574"/>
                            </a:cubicBezTo>
                            <a:lnTo>
                              <a:pt x="0" y="699312"/>
                            </a:lnTo>
                            <a:cubicBezTo>
                              <a:pt x="0" y="734278"/>
                              <a:pt x="28608" y="762886"/>
                              <a:pt x="63574" y="762886"/>
                            </a:cubicBezTo>
                            <a:lnTo>
                              <a:pt x="95361" y="762886"/>
                            </a:lnTo>
                            <a:cubicBezTo>
                              <a:pt x="130326" y="762886"/>
                              <a:pt x="158935" y="734278"/>
                              <a:pt x="158935" y="699312"/>
                            </a:cubicBezTo>
                            <a:lnTo>
                              <a:pt x="158935" y="476804"/>
                            </a:lnTo>
                            <a:lnTo>
                              <a:pt x="699312" y="476804"/>
                            </a:lnTo>
                            <a:lnTo>
                              <a:pt x="699312" y="699312"/>
                            </a:lnTo>
                            <a:cubicBezTo>
                              <a:pt x="699312" y="734278"/>
                              <a:pt x="727920" y="762886"/>
                              <a:pt x="762886" y="762886"/>
                            </a:cubicBezTo>
                            <a:lnTo>
                              <a:pt x="794673" y="762886"/>
                            </a:lnTo>
                            <a:cubicBezTo>
                              <a:pt x="829639" y="762886"/>
                              <a:pt x="858247" y="734278"/>
                              <a:pt x="858247" y="699312"/>
                            </a:cubicBezTo>
                            <a:lnTo>
                              <a:pt x="858247" y="63574"/>
                            </a:lnTo>
                            <a:cubicBezTo>
                              <a:pt x="858247" y="28608"/>
                              <a:pt x="829639" y="0"/>
                              <a:pt x="794673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2127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100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976405" y="900252"/>
            <a:ext cx="6051884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54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2102868" y="2135894"/>
            <a:ext cx="61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7878863" y="382704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72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989F52D-2681-FAB6-368E-C8C867F6E2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42"/>
            <a:ext cx="12192000" cy="6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55BB2-C351-DB33-CB2B-FBB70B5CA87C}"/>
              </a:ext>
            </a:extLst>
          </p:cNvPr>
          <p:cNvSpPr txBox="1"/>
          <p:nvPr/>
        </p:nvSpPr>
        <p:spPr>
          <a:xfrm>
            <a:off x="1949511" y="2128416"/>
            <a:ext cx="6051884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5400" kern="2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HERZLICH WILLKOMMEN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910D6F-54A0-19F3-6E1C-943405090A5D}"/>
              </a:ext>
            </a:extLst>
          </p:cNvPr>
          <p:cNvSpPr txBox="1"/>
          <p:nvPr/>
        </p:nvSpPr>
        <p:spPr>
          <a:xfrm>
            <a:off x="2119935" y="3566951"/>
            <a:ext cx="61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2" charset="0"/>
              </a:rPr>
              <a:t>SCHÖN, DASS SIE DA SIND</a:t>
            </a:r>
          </a:p>
        </p:txBody>
      </p:sp>
      <p:sp>
        <p:nvSpPr>
          <p:cNvPr id="4" name="Grafik 18" descr="Herz mit einfarbiger Füllung">
            <a:extLst>
              <a:ext uri="{FF2B5EF4-FFF2-40B4-BE49-F238E27FC236}">
                <a16:creationId xmlns:a16="http://schemas.microsoft.com/office/drawing/2014/main" id="{894876EF-2AE5-E2D2-3263-2BF674EC0775}"/>
              </a:ext>
            </a:extLst>
          </p:cNvPr>
          <p:cNvSpPr/>
          <p:nvPr/>
        </p:nvSpPr>
        <p:spPr>
          <a:xfrm>
            <a:off x="7851969" y="1610868"/>
            <a:ext cx="2610685" cy="2473629"/>
          </a:xfrm>
          <a:custGeom>
            <a:avLst/>
            <a:gdLst>
              <a:gd name="connsiteX0" fmla="*/ 1305343 w 2610685"/>
              <a:gd name="connsiteY0" fmla="*/ 515615 h 2473629"/>
              <a:gd name="connsiteX1" fmla="*/ 0 w 2610685"/>
              <a:gd name="connsiteY1" fmla="*/ 669185 h 2473629"/>
              <a:gd name="connsiteX2" fmla="*/ 1305343 w 2610685"/>
              <a:gd name="connsiteY2" fmla="*/ 2473629 h 2473629"/>
              <a:gd name="connsiteX3" fmla="*/ 2610686 w 2610685"/>
              <a:gd name="connsiteY3" fmla="*/ 669185 h 2473629"/>
              <a:gd name="connsiteX4" fmla="*/ 1305343 w 2610685"/>
              <a:gd name="connsiteY4" fmla="*/ 515615 h 24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85" h="2473629" fill="none" extrusionOk="0">
                <a:moveTo>
                  <a:pt x="1305343" y="515615"/>
                </a:moveTo>
                <a:cubicBezTo>
                  <a:pt x="855064" y="-476004"/>
                  <a:pt x="16453" y="132777"/>
                  <a:pt x="0" y="669185"/>
                </a:cubicBezTo>
                <a:cubicBezTo>
                  <a:pt x="0" y="1475427"/>
                  <a:pt x="1305342" y="2473629"/>
                  <a:pt x="1305343" y="2473629"/>
                </a:cubicBezTo>
                <a:cubicBezTo>
                  <a:pt x="1320885" y="2475883"/>
                  <a:pt x="2469301" y="1410902"/>
                  <a:pt x="2610686" y="669185"/>
                </a:cubicBezTo>
                <a:cubicBezTo>
                  <a:pt x="2428041" y="186194"/>
                  <a:pt x="1830467" y="-500289"/>
                  <a:pt x="1305343" y="515615"/>
                </a:cubicBezTo>
                <a:close/>
              </a:path>
              <a:path w="2610685" h="2473629" stroke="0" extrusionOk="0">
                <a:moveTo>
                  <a:pt x="1305343" y="515615"/>
                </a:moveTo>
                <a:cubicBezTo>
                  <a:pt x="798719" y="-404057"/>
                  <a:pt x="-70272" y="102673"/>
                  <a:pt x="0" y="669185"/>
                </a:cubicBezTo>
                <a:cubicBezTo>
                  <a:pt x="1" y="1475426"/>
                  <a:pt x="1305343" y="2473629"/>
                  <a:pt x="1305343" y="2473629"/>
                </a:cubicBezTo>
                <a:cubicBezTo>
                  <a:pt x="1280798" y="2481833"/>
                  <a:pt x="2508402" y="1596377"/>
                  <a:pt x="2610686" y="669185"/>
                </a:cubicBezTo>
                <a:cubicBezTo>
                  <a:pt x="2746299" y="43930"/>
                  <a:pt x="1635809" y="-409036"/>
                  <a:pt x="1305343" y="515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298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1305343 w 2610685"/>
                      <a:gd name="connsiteY0" fmla="*/ 515615 h 2473629"/>
                      <a:gd name="connsiteX1" fmla="*/ 0 w 2610685"/>
                      <a:gd name="connsiteY1" fmla="*/ 669185 h 2473629"/>
                      <a:gd name="connsiteX2" fmla="*/ 1305343 w 2610685"/>
                      <a:gd name="connsiteY2" fmla="*/ 2473629 h 2473629"/>
                      <a:gd name="connsiteX3" fmla="*/ 2610686 w 2610685"/>
                      <a:gd name="connsiteY3" fmla="*/ 669185 h 2473629"/>
                      <a:gd name="connsiteX4" fmla="*/ 1305343 w 2610685"/>
                      <a:gd name="connsiteY4" fmla="*/ 515615 h 247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0685" h="2473629">
                        <a:moveTo>
                          <a:pt x="1305343" y="515615"/>
                        </a:moveTo>
                        <a:cubicBezTo>
                          <a:pt x="821598" y="-444196"/>
                          <a:pt x="0" y="131691"/>
                          <a:pt x="0" y="669185"/>
                        </a:cubicBezTo>
                        <a:cubicBezTo>
                          <a:pt x="0" y="1475426"/>
                          <a:pt x="1305343" y="2473629"/>
                          <a:pt x="1305343" y="2473629"/>
                        </a:cubicBezTo>
                        <a:cubicBezTo>
                          <a:pt x="1305343" y="2473629"/>
                          <a:pt x="2610686" y="1475426"/>
                          <a:pt x="2610686" y="669185"/>
                        </a:cubicBezTo>
                        <a:cubicBezTo>
                          <a:pt x="2610686" y="131691"/>
                          <a:pt x="1789088" y="-444196"/>
                          <a:pt x="1305343" y="5156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26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Breitbild</PresentationFormat>
  <Paragraphs>62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Montserrat Light</vt:lpstr>
      <vt:lpstr>Montserrat SemiBold</vt:lpstr>
      <vt:lpstr>Tahoma</vt:lpstr>
      <vt:lpstr>2_Larissa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Lehrkraft Tobias Krah (Admin)</dc:creator>
  <cp:lastModifiedBy>Lehrkraft Tobias Krah (Admin)</cp:lastModifiedBy>
  <cp:revision>3</cp:revision>
  <dcterms:created xsi:type="dcterms:W3CDTF">2023-09-30T11:52:48Z</dcterms:created>
  <dcterms:modified xsi:type="dcterms:W3CDTF">2023-11-12T12:55:27Z</dcterms:modified>
</cp:coreProperties>
</file>